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9" r:id="rId13"/>
    <p:sldId id="266" r:id="rId14"/>
    <p:sldId id="26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408" autoAdjust="0"/>
  </p:normalViewPr>
  <p:slideViewPr>
    <p:cSldViewPr>
      <p:cViewPr varScale="1">
        <p:scale>
          <a:sx n="64" d="100"/>
          <a:sy n="64" d="100"/>
        </p:scale>
        <p:origin x="-3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2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20671D8-7522-403F-A165-6D5F2126794E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1A25E4D-8B21-4870-8976-84124BACDF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F156A1-3C95-44F3-A8A8-03CAED17F0F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F446-5B3A-40B9-BF56-B40FC6F6BD88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E1A83-E896-4B5D-AB73-47F1225C6C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800DE-943E-49A3-9FE3-C7AB8D8217A6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8D543-F4AF-45BF-9B3F-1641B170AB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9ACF6-01F3-4A09-BF5A-AB55DB08556D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6446D-4FF0-4FFB-A622-7770F19326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62983-28D0-472E-8865-AA16AB9F9FEC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1241D-6A92-425E-B9E2-95C7ACED13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F4143-543D-4FF2-B24C-9BE08139E48C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36EDD-04E6-4A76-92B9-B2E280EF85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F6743-6818-4E53-8781-60001F401284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A0590-C551-4B0E-8F0F-9B6E679514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23218-F05C-4BD2-ADE1-3A426A171295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C3C44-C776-40A6-B7C9-53A847D9E1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3BBC7-F4C8-42C0-A44E-53BFC56B4B44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96E14-79CE-4E74-8F3F-2C001CFE89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70119-6AED-44C3-9D62-0D055BDD7E04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65420-D073-4E33-9A3C-92C163448C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B63B4-5B7A-4D38-AE70-91AFD1881BE9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19A38-AEAF-4E8D-BC43-034530CABB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D6CAF-583D-44CF-B9B0-75F6D014875C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D1C2E-D508-4439-B6FA-7F933F8670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3ABBE2-831E-4358-93D1-08D35F1BC4F9}" type="datetimeFigureOut">
              <a:rPr lang="ru-RU"/>
              <a:pPr>
                <a:defRPr/>
              </a:pPr>
              <a:t>11.10.2012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4C474C-96B2-43EA-B9CA-703EBFD9B4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NULL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Тема урока:</a:t>
            </a:r>
            <a:br>
              <a:rPr lang="ru-RU" dirty="0" smtClean="0"/>
            </a:br>
            <a:r>
              <a:rPr lang="ru-RU" dirty="0" smtClean="0"/>
              <a:t> «Сочинение- рассуждение по данному тексту».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(По рассказу К.Г.Паустовского «Старый повар»).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914400" y="357188"/>
            <a:ext cx="8229600" cy="1143000"/>
          </a:xfrm>
        </p:spPr>
        <p:txBody>
          <a:bodyPr/>
          <a:lstStyle/>
          <a:p>
            <a:r>
              <a:rPr lang="ru-RU" sz="2800" smtClean="0"/>
              <a:t>Выберите одну из проблем и прокомментируйте ее. Избегайте пересказа текста</a:t>
            </a:r>
            <a:r>
              <a:rPr lang="ru-RU" sz="360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/>
              <a:t>В работе над комментарием  художественного текста вам помогут </a:t>
            </a:r>
            <a:r>
              <a:rPr lang="ru-RU" sz="2800" b="1" dirty="0"/>
              <a:t> </a:t>
            </a:r>
            <a:r>
              <a:rPr lang="ru-RU" sz="2800" b="1" dirty="0" smtClean="0"/>
              <a:t>речевые клише: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    Писатель раскрывает проблему на примере…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      Автор заставляет читателя задуматься …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Поступок героя свидетельствует о том, что…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Автор осуждает (одобряет)  поступок героя, искренне восхищен (огорчен)… Чем?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/>
              <a:t>Он убежден в том, что…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8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 smtClean="0"/>
              <a:t>Обратите внимание </a:t>
            </a:r>
            <a:r>
              <a:rPr lang="ru-RU" sz="2400" dirty="0" smtClean="0"/>
              <a:t>на то , от чьего имени ведется повествование: автора</a:t>
            </a:r>
            <a:r>
              <a:rPr lang="ru-RU" sz="2400" smtClean="0"/>
              <a:t>, рассказчика</a:t>
            </a:r>
            <a:r>
              <a:rPr lang="ru-RU" sz="2400"/>
              <a:t>.</a:t>
            </a:r>
            <a:endParaRPr lang="ru-RU" sz="2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 smtClean="0"/>
              <a:t>Используйте речевые клише</a:t>
            </a:r>
            <a:r>
              <a:rPr lang="ru-RU" sz="2400" dirty="0" smtClean="0"/>
              <a:t>: рассказывает, повествует, пишет, размышляет, показывает, заставляет задуматься, приводит к мысли, убеждает, приходит к выводу.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Комментарий</a:t>
            </a: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smtClean="0"/>
              <a:t>К.Г.Паустовский пишет о великой силе искусства, которое способно совершать чудеса, об огромных возможностях, таящихся в музыке. Автор показывает, как искусство великого мастера помогло умирающему повару осуществить самое заветное желание – увидеть зримый образ любимой жены, вернуться на несколько мгновений в прошлое и заново прожить его, почувствовать себя счастливым, как много лет назад. Писателю удалось и нас, читателей, околдовать волшебством музыки Моцарта и убедить во всепобеждающей силе искусства. Автор убежден в том, что искусство очищает и духовно возвышает человека.</a:t>
            </a:r>
          </a:p>
        </p:txBody>
      </p:sp>
      <p:pic>
        <p:nvPicPr>
          <p:cNvPr id="24579" name="Picture 2" descr="C:\Users\Кожухарь\Desktop\моцарт изобр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166688"/>
            <a:ext cx="11525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Комментарий</a:t>
            </a:r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Font typeface="Arial" charset="0"/>
              <a:buNone/>
            </a:pPr>
            <a:r>
              <a:rPr lang="ru-RU" sz="2000" b="1" smtClean="0"/>
              <a:t>   Рассказывая историю старого повара, автор заставляет читателя  задуматься о том, как важно сохранить свою совесть и честь, как тяжело бывает человеку всю жизнь носить груз вины перед теми, кого он обманул. Вот и старый повар, кристально честный человек, не мог больше вспоминать о краже, совершенной им много лет назад.  Искренне сочувствуя своему герою, писатель волшебным образом разрешает трагическую ситуацию. Не случайно в доме старика появляется Моцарт, который не только причащает повара, но и  своей удивительной музыкой, силой искусства возвращает навсегда утраченное – образ любимой Марты.</a:t>
            </a:r>
          </a:p>
          <a:p>
            <a:pPr marL="457200" lvl="1" indent="0">
              <a:buFont typeface="Arial" charset="0"/>
              <a:buNone/>
            </a:pPr>
            <a:r>
              <a:rPr lang="ru-RU" sz="2000" b="1" smtClean="0"/>
              <a:t>Автор восхищен честностью и благородством старого повара и все же он пытается предостеречь читателя от поступков, за которые всю жизнь будет мучить совесть.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Какова позиция автора?</a:t>
            </a: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Выражена ли позиция автора явно?</a:t>
            </a:r>
          </a:p>
          <a:p>
            <a:r>
              <a:rPr lang="ru-RU" smtClean="0"/>
              <a:t>В чем она проявляется?</a:t>
            </a:r>
          </a:p>
          <a:p>
            <a:r>
              <a:rPr lang="ru-RU" smtClean="0"/>
              <a:t>В чем уверен писатель?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Домашнее задание: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FF0000"/>
                </a:solidFill>
              </a:rPr>
              <a:t>Выразите собственное мнение относительно позиции автора, согласившись или не согласившись с ним, аргументируйте его.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Помогает ли вам соприкосновение с искусством, общение с людьми искусства. Открывает ли это общение что-то новое в окружающем мире, в вас самих?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Был ли в вашей жизни момент, когда под воздействием произведений искусства вы ощутили себя счастливыми?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Герои каких произведений литературы испытали на себе положительное влияние искусства?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Прочитайте финал рассказа А.И.Куприна «Гранатовый браслет» и ответьте на вопрос: Что поняла Вера Николаевна Шеина, прочитав письмо </a:t>
            </a:r>
            <a:r>
              <a:rPr lang="ru-RU" dirty="0" err="1" smtClean="0"/>
              <a:t>Желткова</a:t>
            </a:r>
            <a:r>
              <a:rPr lang="ru-RU" dirty="0" smtClean="0"/>
              <a:t> и прослушав по его просьбе вторую сонату Бетховена?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Может ли этот пример аргументировать вашу точку зрения? Подберите собственный пример из художественной литературы.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Композиционная схема сочинения.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514350" indent="-5143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/>
              <a:t>Вступление.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/>
              <a:t>Сформулируйте одну из проблем, поставленных автором текста.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/>
              <a:t>Дайте комментарий к сформулированной вами проблеме. Избегайте пересказа текста.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/>
              <a:t>Сформулируйте позицию автора.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/>
              <a:t>Выразите собственное мнение , согласившись или не согласившись с позицией автора. Приведите два аргумента из художественной литературы ,а также из личного опыта, подтверждающих ваше мнение.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dirty="0" smtClean="0"/>
              <a:t>Сделайте вывод из сказанного.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Прочитайте внимательно текст. 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К.Г.Паустовский. Рассказ «Старый повар».</a:t>
            </a:r>
          </a:p>
          <a:p>
            <a:r>
              <a:rPr lang="ru-RU" smtClean="0"/>
              <a:t>(«Незнакомец»)</a:t>
            </a:r>
          </a:p>
          <a:p>
            <a:endParaRPr lang="ru-RU" smtClean="0"/>
          </a:p>
        </p:txBody>
      </p:sp>
      <p:pic>
        <p:nvPicPr>
          <p:cNvPr id="16387" name="Picture 2" descr="C:\Users\Кожухарь\Desktop\паустовский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1800" y="2349500"/>
            <a:ext cx="370522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«Ты, Моцарт, Бог и сам того не знаешь…». А.С.Пушкин.</a:t>
            </a:r>
            <a:endParaRPr lang="ru-RU" dirty="0"/>
          </a:p>
        </p:txBody>
      </p:sp>
      <p:pic>
        <p:nvPicPr>
          <p:cNvPr id="17410" name="Picture 2" descr="C:\Users\Лиза\Desktop\моцарт]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238500" y="2084388"/>
            <a:ext cx="2667000" cy="3556000"/>
          </a:xfrm>
        </p:spPr>
      </p:pic>
      <p:pic>
        <p:nvPicPr>
          <p:cNvPr id="3" name="Рисунок 2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650" y="594995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083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Определите тему текста.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К какому типу речи можно отнести этот текст?</a:t>
            </a:r>
          </a:p>
          <a:p>
            <a:r>
              <a:rPr lang="ru-RU" smtClean="0"/>
              <a:t>Определите стиль текста.</a:t>
            </a:r>
          </a:p>
          <a:p>
            <a:r>
              <a:rPr lang="ru-RU" smtClean="0"/>
              <a:t>Попробуйте найти ключевые слова.</a:t>
            </a:r>
          </a:p>
          <a:p>
            <a:r>
              <a:rPr lang="ru-RU" smtClean="0"/>
              <a:t>Сформулируйте тезисы, опираясь на ключевые слова. О чем этот рассказ?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Ключевые слова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/>
              <a:t> </a:t>
            </a:r>
            <a:r>
              <a:rPr lang="ru-RU" smtClean="0"/>
              <a:t> Совесть</a:t>
            </a:r>
            <a:r>
              <a:rPr lang="ru-RU" dirty="0" smtClean="0"/>
              <a:t>,  подвиг любви; власть искусства…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О чем текст?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О совести, которая мучает человека, совершившего кражу, об истинной любви, о власти искусства над человеком.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Как сформулировать проблему?</a:t>
            </a: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Проблема – это вопрос, который ставит автор перед собой и читателем.</a:t>
            </a:r>
          </a:p>
          <a:p>
            <a:pPr>
              <a:buFont typeface="Arial" charset="0"/>
              <a:buNone/>
            </a:pPr>
            <a:r>
              <a:rPr lang="ru-RU" smtClean="0"/>
              <a:t>Сколько микротем в тексте?</a:t>
            </a:r>
          </a:p>
          <a:p>
            <a:pPr>
              <a:buFont typeface="Arial" charset="0"/>
              <a:buNone/>
            </a:pPr>
            <a:r>
              <a:rPr lang="ru-RU" smtClean="0"/>
              <a:t>Сформулируйте вопросы к  каждой микротеме.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Вы сформулировали проблемы.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Может ли человек поступиться  совестью ради спасения своих близких? (Проблема совести).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Действительно ли искусство обладает силой, способной вернуть человеку прошлое, сделать счастливым умирающего, воскресить черты любимой женщины? (Способно ли  искусство влиять  на человека?)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ЕСТЬ ЛИ В ТЕКСТЕ ОТВЕТЫ НА ЭТИ ВОПРОСЫ?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Речевые клише</a:t>
            </a:r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Проблема (какая?)- сложная, важная, серьезная, глубокая, актуальная, острая, неразрешимая…</a:t>
            </a:r>
          </a:p>
          <a:p>
            <a:r>
              <a:rPr lang="ru-RU" smtClean="0"/>
              <a:t>Автор текста затрагивает проблему…</a:t>
            </a:r>
          </a:p>
          <a:p>
            <a:r>
              <a:rPr lang="ru-RU" smtClean="0"/>
              <a:t>В тексте К.Г.Паустовского поднимается проблема…</a:t>
            </a:r>
          </a:p>
          <a:p>
            <a:r>
              <a:rPr lang="ru-RU" smtClean="0"/>
              <a:t>Предложенный для анализа текст К.Г.Паустовского посвящен проблеме…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766</Words>
  <Application>Microsoft Office PowerPoint</Application>
  <PresentationFormat>Экран (4:3)</PresentationFormat>
  <Paragraphs>65</Paragraphs>
  <Slides>14</Slides>
  <Notes>1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Calibri</vt:lpstr>
      <vt:lpstr>Arial</vt:lpstr>
      <vt:lpstr>Тема Office</vt:lpstr>
      <vt:lpstr>Тема урока:  «Сочинение- рассуждение по данному тексту».</vt:lpstr>
      <vt:lpstr>Композиционная схема сочинения.</vt:lpstr>
      <vt:lpstr>Прочитайте внимательно текст. </vt:lpstr>
      <vt:lpstr>«Ты, Моцарт, Бог и сам того не знаешь…». А.С.Пушкин.</vt:lpstr>
      <vt:lpstr>Определите тему текста. </vt:lpstr>
      <vt:lpstr>Ключевые слова</vt:lpstr>
      <vt:lpstr>Как сформулировать проблему?</vt:lpstr>
      <vt:lpstr>Вы сформулировали проблемы.</vt:lpstr>
      <vt:lpstr>Речевые клише</vt:lpstr>
      <vt:lpstr>Выберите одну из проблем и прокомментируйте ее. Избегайте пересказа текста.</vt:lpstr>
      <vt:lpstr>Комментарий</vt:lpstr>
      <vt:lpstr>Комментарий</vt:lpstr>
      <vt:lpstr>Какова позиция автора?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«Сочинение- рассуждение по данному тексту».</dc:title>
  <dc:creator>Лиза</dc:creator>
  <cp:lastModifiedBy>User</cp:lastModifiedBy>
  <cp:revision>32</cp:revision>
  <dcterms:created xsi:type="dcterms:W3CDTF">2011-11-05T14:10:48Z</dcterms:created>
  <dcterms:modified xsi:type="dcterms:W3CDTF">2012-10-11T17:16:00Z</dcterms:modified>
</cp:coreProperties>
</file>