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0" r:id="rId7"/>
    <p:sldId id="257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4436-D39A-4BC6-96F9-A399F8DC0B97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D619-8B09-423A-B30A-735F0EAA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B7B2-8FEA-4F19-A68D-12861C8BCDBC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69E9-0F1F-453C-9D04-CB2261DC1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DCC2-8993-4E73-9202-63EDA113D079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A06D-5477-411F-9769-BDDCB0966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2493-16C6-4157-B16D-5AC4CD1F09DF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C823-FF2A-427C-833F-13E9A2FE4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18C0-D817-4C5D-8D9E-AB6962C856FF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7F31-F96C-4652-8848-E4F8E2368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2392-C85B-47BB-9B66-4FD6F55ECCB9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938C-A476-4970-81E2-28338100A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4369-2E28-43FF-AD97-25F7523E4237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8FAF-735C-4585-97AE-4EF5F4F8A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38BB-78F3-4395-9D73-69C03C2F5FE1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189E-BDCC-4C57-B7A0-5FF9C8812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2413-22ED-483F-8BB9-98074E3F752E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C045-6653-49B7-B5E4-36894816E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0F40-1BC7-4FD5-8811-2A96418E134C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DD04-7482-47E2-A377-902E2008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592D-A37C-4B43-8580-3F052A639B79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FC95-9441-4BD3-886E-469502B93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67DB8-7297-4070-84B4-B5D5E10EDE16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0F14DD-678F-4AEE-964C-AE69E5595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1%20&#1042;&#1077;&#1089;&#1085;&#1072;%202.pps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771842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71813" y="214313"/>
            <a:ext cx="2643187" cy="2643187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1500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71813" y="3571875"/>
            <a:ext cx="3619500" cy="2714625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000125"/>
            <a:ext cx="2949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19143050">
            <a:off x="760413" y="3576638"/>
            <a:ext cx="776287" cy="8683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9337483">
            <a:off x="1654175" y="3068638"/>
            <a:ext cx="714375" cy="7477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9143050">
            <a:off x="1403350" y="5842000"/>
            <a:ext cx="776288" cy="8683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9143050">
            <a:off x="474663" y="4864100"/>
            <a:ext cx="776287" cy="8667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9143050">
            <a:off x="1474788" y="4505325"/>
            <a:ext cx="776287" cy="8683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9143050">
            <a:off x="188913" y="2647950"/>
            <a:ext cx="776287" cy="8683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18573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857625"/>
            <a:ext cx="2295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500563"/>
            <a:ext cx="20716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1428750"/>
            <a:ext cx="150018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857625"/>
            <a:ext cx="16430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357188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-3098" b="45000"/>
          <a:stretch>
            <a:fillRect/>
          </a:stretch>
        </p:blipFill>
        <p:spPr bwMode="auto">
          <a:xfrm>
            <a:off x="1214438" y="2000250"/>
            <a:ext cx="1109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" b="35001"/>
          <a:stretch>
            <a:fillRect/>
          </a:stretch>
        </p:blipFill>
        <p:spPr bwMode="auto">
          <a:xfrm>
            <a:off x="4286250" y="5500688"/>
            <a:ext cx="1071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" b="30000"/>
          <a:stretch>
            <a:fillRect/>
          </a:stretch>
        </p:blipFill>
        <p:spPr bwMode="auto">
          <a:xfrm rot="-1285951">
            <a:off x="4046538" y="1374775"/>
            <a:ext cx="29670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9" b="24998"/>
          <a:stretch>
            <a:fillRect/>
          </a:stretch>
        </p:blipFill>
        <p:spPr bwMode="auto">
          <a:xfrm rot="-2400902">
            <a:off x="6958013" y="230188"/>
            <a:ext cx="11239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86264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143375"/>
            <a:ext cx="20716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14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42938"/>
            <a:ext cx="1714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42938"/>
            <a:ext cx="23574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071813"/>
            <a:ext cx="39290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6433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2862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15888"/>
            <a:ext cx="8856663" cy="64928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2279650"/>
            <a:ext cx="2035175" cy="172561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3352800"/>
            <a:ext cx="1584325" cy="151765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5963" y="4206875"/>
            <a:ext cx="1749425" cy="194468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2738" y="4638675"/>
            <a:ext cx="19383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57188"/>
            <a:ext cx="1500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8575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571625"/>
            <a:ext cx="2359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071938"/>
            <a:ext cx="3105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450056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2928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71750" y="17145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572000"/>
            <a:ext cx="242887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28625"/>
            <a:ext cx="2143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2286000"/>
            <a:ext cx="1571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786313"/>
            <a:ext cx="2200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285750"/>
            <a:ext cx="24161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1776413"/>
            <a:ext cx="19288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25" y="714375"/>
            <a:ext cx="4643438" cy="4643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2012-04-17T03:15:29Z</dcterms:created>
  <dcterms:modified xsi:type="dcterms:W3CDTF">2012-10-01T18:30:41Z</dcterms:modified>
</cp:coreProperties>
</file>