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56" r:id="rId2"/>
    <p:sldId id="271" r:id="rId3"/>
    <p:sldId id="276" r:id="rId4"/>
    <p:sldId id="258" r:id="rId5"/>
    <p:sldId id="261" r:id="rId6"/>
    <p:sldId id="277" r:id="rId7"/>
    <p:sldId id="272" r:id="rId8"/>
    <p:sldId id="274" r:id="rId9"/>
    <p:sldId id="275" r:id="rId10"/>
    <p:sldId id="278" r:id="rId11"/>
    <p:sldId id="270" r:id="rId12"/>
    <p:sldId id="259" r:id="rId13"/>
    <p:sldId id="260" r:id="rId14"/>
    <p:sldId id="273" r:id="rId15"/>
    <p:sldId id="262" r:id="rId16"/>
    <p:sldId id="263" r:id="rId17"/>
    <p:sldId id="264" r:id="rId18"/>
    <p:sldId id="280" r:id="rId19"/>
    <p:sldId id="265" r:id="rId20"/>
    <p:sldId id="279" r:id="rId21"/>
    <p:sldId id="266" r:id="rId22"/>
    <p:sldId id="267" r:id="rId23"/>
    <p:sldId id="268" r:id="rId24"/>
    <p:sldId id="269" r:id="rId25"/>
    <p:sldId id="28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13" autoAdjust="0"/>
  </p:normalViewPr>
  <p:slideViewPr>
    <p:cSldViewPr>
      <p:cViewPr varScale="1">
        <p:scale>
          <a:sx n="49" d="100"/>
          <a:sy n="49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716086-A76E-4A52-948F-EB762D899298}" type="datetimeFigureOut">
              <a:rPr lang="ru-RU"/>
              <a:pPr>
                <a:defRPr/>
              </a:pPr>
              <a:t>19.10.2012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EB22E4-9F58-4060-ADCA-4878372C5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925FA-D66E-4CB4-BB9F-14898533F24F}" type="datetimeFigureOut">
              <a:rPr lang="ru-RU"/>
              <a:pPr>
                <a:defRPr/>
              </a:pPr>
              <a:t>19.10.2012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F5C74-6B8B-41E3-A360-26FAE859A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1727F-5631-4939-BD15-296644A34BAD}" type="datetimeFigureOut">
              <a:rPr lang="ru-RU"/>
              <a:pPr>
                <a:defRPr/>
              </a:pPr>
              <a:t>19.10.2012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D4F6C-DADA-40E5-AF89-E7C154204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80E6C-0592-497E-9B11-76799E6CC81C}" type="datetimeFigureOut">
              <a:rPr lang="ru-RU"/>
              <a:pPr>
                <a:defRPr/>
              </a:pPr>
              <a:t>19.10.2012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051B8-DC54-4A11-AADF-800D61CB1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54619-D25E-4D67-8A6C-79DBC2C1D2D1}" type="datetimeFigureOut">
              <a:rPr lang="ru-RU"/>
              <a:pPr>
                <a:defRPr/>
              </a:pPr>
              <a:t>19.10.2012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6122B-8D98-4B69-BAE3-D423CBE36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CF046-463C-4BC8-AEA8-4737C224BA9E}" type="datetimeFigureOut">
              <a:rPr lang="ru-RU"/>
              <a:pPr>
                <a:defRPr/>
              </a:pPr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28594-E911-41BB-A7D4-2C882EF1B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566D8-8BC2-4FC8-8CA5-CA0DBB4A6AFC}" type="datetimeFigureOut">
              <a:rPr lang="ru-RU"/>
              <a:pPr>
                <a:defRPr/>
              </a:pPr>
              <a:t>19.10.2012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A686D-75D5-4B9E-88AD-F4C93A49D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47680-CFA2-4DBC-8EE0-73C4A77C287E}" type="datetimeFigureOut">
              <a:rPr lang="ru-RU"/>
              <a:pPr>
                <a:defRPr/>
              </a:pPr>
              <a:t>19.10.2012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30342-7B8E-43DD-ABB4-54EDC2963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65FC8-0BA2-4E1B-A438-B3A7051202FA}" type="datetimeFigureOut">
              <a:rPr lang="ru-RU"/>
              <a:pPr>
                <a:defRPr/>
              </a:pPr>
              <a:t>19.10.2012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F88F2-AE2D-4800-9EE9-7CA6736C6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90610-BC19-433E-B540-4E6E6A1608D7}" type="datetimeFigureOut">
              <a:rPr lang="ru-RU"/>
              <a:pPr>
                <a:defRPr/>
              </a:pPr>
              <a:t>19.10.2012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F60A-67B4-4C6A-8E5A-280384714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EB23A-6D38-4462-8B8B-BFED887765E9}" type="datetimeFigureOut">
              <a:rPr lang="ru-RU"/>
              <a:pPr>
                <a:defRPr/>
              </a:pPr>
              <a:t>19.10.2012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C7385-C166-44C8-BD52-12154C666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F4180-25C7-41A3-92FD-8E767DFDF2E2}" type="datetimeFigureOut">
              <a:rPr lang="ru-RU"/>
              <a:pPr>
                <a:defRPr/>
              </a:pPr>
              <a:t>19.10.2012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6F804-E3B2-446D-B633-245AB1036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6F9BFD-7939-4D5D-B1A0-86BC24261AA3}" type="datetimeFigureOut">
              <a:rPr lang="ru-RU"/>
              <a:pPr>
                <a:defRPr/>
              </a:pPr>
              <a:t>19.10.2012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20369D-27C8-49FD-BE9E-5522095D1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9" r:id="rId2"/>
    <p:sldLayoutId id="2147483798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9" r:id="rId9"/>
    <p:sldLayoutId id="2147483795" r:id="rId10"/>
    <p:sldLayoutId id="21474837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2;&#1091;&#1079;&#1086;&#1085;\&#1085;&#1086;&#1074;&#1086;&#1075;&#1086;&#1076;&#1085;&#1080;&#1077;%20&#1087;&#1077;&#1089;&#1085;&#1080;\5%20we%20won't%20some%20figgy%20pudding.mp3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2;&#1091;&#1079;&#1086;&#1085;\&#1085;&#1086;&#1074;&#1086;&#1075;&#1086;&#1076;&#1085;&#1080;&#1077;%20&#1087;&#1077;&#1089;&#1085;&#1080;\6%20we%20wish%20you%20a%20merry%20christmas.mp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2;&#1091;&#1079;&#1086;&#1085;\&#1085;&#1086;&#1074;&#1086;&#1075;&#1086;&#1076;&#1085;&#1080;&#1077;%20&#1087;&#1077;&#1089;&#1085;&#1080;\7%20jingle%20bells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2;&#1091;&#1079;&#1086;&#1085;\&#1085;&#1086;&#1074;&#1086;&#1075;&#1086;&#1076;&#1085;&#1080;&#1077;%20&#1087;&#1077;&#1089;&#1085;&#1080;\2%20christmas%20is%20coming.mp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2;&#1091;&#1079;&#1086;&#1085;\&#1085;&#1086;&#1074;&#1086;&#1075;&#1086;&#1076;&#1085;&#1080;&#1077;%20&#1087;&#1077;&#1089;&#1085;&#1080;\3%20oh,%20%20christmas%20tree.mp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0"/>
            <a:ext cx="683167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Merry Christmas</a:t>
            </a:r>
          </a:p>
        </p:txBody>
      </p:sp>
      <p:pic>
        <p:nvPicPr>
          <p:cNvPr id="5123" name="Picture 2" descr="C:\Documents and Settings\Admin\Рабочий стол\Новая папка (5)\img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97000" y="1214422"/>
            <a:ext cx="6350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214414" y="652801"/>
            <a:ext cx="650085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Snowballs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snowballs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Round go they 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If you touch a snowball,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You quickly run away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Новая папка (5)\img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642938"/>
            <a:ext cx="63500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571625" y="0"/>
            <a:ext cx="59483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onstantia" pitchFamily="18" charset="0"/>
              </a:rPr>
              <a:t>Mistletoe - </a:t>
            </a:r>
            <a:r>
              <a:rPr lang="ru-RU" sz="6000" b="1" dirty="0">
                <a:solidFill>
                  <a:srgbClr val="FF0000"/>
                </a:solidFill>
                <a:latin typeface="Constantia" pitchFamily="18" charset="0"/>
              </a:rPr>
              <a:t>омела</a:t>
            </a:r>
          </a:p>
        </p:txBody>
      </p:sp>
      <p:pic>
        <p:nvPicPr>
          <p:cNvPr id="13315" name="Picture 2" descr="C:\Documents and Settings\Admin\Рабочий стол\Новая папка (5)\img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857250"/>
            <a:ext cx="550068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Новая папка (5)\img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0750" y="0"/>
            <a:ext cx="476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0" y="0"/>
            <a:ext cx="9137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onstantia" pitchFamily="18" charset="0"/>
              </a:rPr>
              <a:t>Santa Claus (Father Christmas)</a:t>
            </a:r>
            <a:endParaRPr lang="ru-RU" sz="48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Ирина\Мои рисунки\img2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0"/>
            <a:ext cx="58578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C:\Documents and Settings\Admin\Рабочий стол\Ирина\Мои рисунки\img293.jpg"/>
          <p:cNvPicPr>
            <a:picLocks noChangeAspect="1" noChangeArrowheads="1"/>
          </p:cNvPicPr>
          <p:nvPr/>
        </p:nvPicPr>
        <p:blipFill>
          <a:blip r:embed="rId3" cstate="email"/>
          <a:srcRect r="-1259"/>
          <a:stretch>
            <a:fillRect/>
          </a:stretch>
        </p:blipFill>
        <p:spPr bwMode="auto">
          <a:xfrm>
            <a:off x="928662" y="5572140"/>
            <a:ext cx="7286650" cy="8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714500" y="0"/>
            <a:ext cx="5943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7030A0"/>
                </a:solidFill>
                <a:latin typeface="Constantia" pitchFamily="18" charset="0"/>
              </a:rPr>
              <a:t>Christmas Card</a:t>
            </a:r>
            <a:endParaRPr lang="ru-RU" sz="7200" b="1" dirty="0">
              <a:solidFill>
                <a:srgbClr val="7030A0"/>
              </a:solidFill>
              <a:latin typeface="Constantia" pitchFamily="18" charset="0"/>
            </a:endParaRPr>
          </a:p>
        </p:txBody>
      </p:sp>
      <p:pic>
        <p:nvPicPr>
          <p:cNvPr id="16387" name="Picture 2" descr="C:\Documents and Settings\Admin\Рабочий стол\Новая папка (5)\img12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0" y="1214438"/>
            <a:ext cx="47148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Documents and Settings\Admin\Рабочий стол\Ирина\Мои рисунки\img296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5000625" y="1214438"/>
            <a:ext cx="3957638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143240" y="0"/>
            <a:ext cx="24018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Constantia" pitchFamily="18" charset="0"/>
              </a:rPr>
              <a:t>Robin</a:t>
            </a:r>
            <a:endParaRPr lang="ru-RU" sz="7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17411" name="Picture 2" descr="C:\Documents and Settings\Admin\Рабочий стол\Новая папка (5)\img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928670"/>
            <a:ext cx="5357812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Новая папка (5)\img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813" y="785813"/>
            <a:ext cx="542925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1285875" y="0"/>
            <a:ext cx="66944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onstantia" pitchFamily="18" charset="0"/>
              </a:rPr>
              <a:t>Christmas  Stockings</a:t>
            </a:r>
            <a:endParaRPr lang="ru-RU" sz="6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928670"/>
            <a:ext cx="87154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Presents. Presents in the socks,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Presents, presents in the socks,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 the socks,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 the socks,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Look in the sock at twelve o’clock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24250" y="-625921"/>
            <a:ext cx="1047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214438" y="0"/>
            <a:ext cx="787600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onstantia" pitchFamily="18" charset="0"/>
              </a:rPr>
              <a:t>The 26</a:t>
            </a:r>
            <a:r>
              <a:rPr lang="en-US" sz="6000" b="1" baseline="30000" dirty="0">
                <a:solidFill>
                  <a:srgbClr val="FF0000"/>
                </a:solidFill>
                <a:latin typeface="Constantia" pitchFamily="18" charset="0"/>
              </a:rPr>
              <a:t>th</a:t>
            </a:r>
            <a:r>
              <a:rPr lang="en-US" sz="6000" b="1" dirty="0">
                <a:solidFill>
                  <a:srgbClr val="FF0000"/>
                </a:solidFill>
                <a:latin typeface="Constantia" pitchFamily="18" charset="0"/>
              </a:rPr>
              <a:t> of December</a:t>
            </a:r>
          </a:p>
          <a:p>
            <a:r>
              <a:rPr lang="en-US" sz="6000" b="1" dirty="0">
                <a:solidFill>
                  <a:srgbClr val="00B0F0"/>
                </a:solidFill>
                <a:latin typeface="Constantia" pitchFamily="18" charset="0"/>
              </a:rPr>
              <a:t>       </a:t>
            </a:r>
            <a:r>
              <a:rPr lang="en-US" sz="6000" b="1" dirty="0">
                <a:solidFill>
                  <a:srgbClr val="FF0000"/>
                </a:solidFill>
                <a:latin typeface="Constantia" pitchFamily="18" charset="0"/>
              </a:rPr>
              <a:t>is Boxing Day</a:t>
            </a:r>
            <a:endParaRPr lang="ru-RU" sz="6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19459" name="Picture 2" descr="C:\Documents and Settings\Admin\Рабочий стол\Новая папка (5)\img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38" y="1857375"/>
            <a:ext cx="43957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Ирина\Мои рисунки\img2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25" y="785794"/>
            <a:ext cx="5357813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357166"/>
            <a:ext cx="735811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We Wish You A Merry Christmas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We wish you a merry Christmas (х3) 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And a happy new year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We all want some figgy pudding (х3)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Now bring out some here.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We won't go until we get some (х3)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So bring it right here.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We wish you a merry Christmas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And a happy new year.</a:t>
            </a:r>
          </a:p>
          <a:p>
            <a:endParaRPr lang="ru-RU" sz="2800" dirty="0"/>
          </a:p>
        </p:txBody>
      </p:sp>
      <p:pic>
        <p:nvPicPr>
          <p:cNvPr id="4" name="5 we won't some figgy pudd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214563" y="1857375"/>
            <a:ext cx="46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 </a:t>
            </a:r>
            <a:endParaRPr lang="ru-RU">
              <a:latin typeface="Constantia" pitchFamily="18" charset="0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571625" y="0"/>
            <a:ext cx="6135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onstantia" pitchFamily="18" charset="0"/>
              </a:rPr>
              <a:t>Christmas Pudding</a:t>
            </a:r>
            <a:endParaRPr lang="ru-RU" sz="6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20484" name="Picture 2" descr="C:\Documents and Settings\Admin\Рабочий стол\Новая папка (5)\img10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142984"/>
            <a:ext cx="6929486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214438" y="0"/>
            <a:ext cx="82445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Constantia" pitchFamily="18" charset="0"/>
              </a:rPr>
              <a:t>Holly –</a:t>
            </a:r>
            <a:r>
              <a:rPr lang="ru-RU" sz="7200" b="1" dirty="0">
                <a:solidFill>
                  <a:srgbClr val="FF0000"/>
                </a:solidFill>
                <a:latin typeface="Constantia" pitchFamily="18" charset="0"/>
              </a:rPr>
              <a:t> остролист </a:t>
            </a:r>
          </a:p>
        </p:txBody>
      </p:sp>
      <p:pic>
        <p:nvPicPr>
          <p:cNvPr id="21507" name="Picture 2" descr="C:\Documents and Settings\Admin\Рабочий стол\Новая папка (5)\img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1143000"/>
            <a:ext cx="77152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376238" y="0"/>
            <a:ext cx="8767762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nstantia" pitchFamily="18" charset="0"/>
              </a:rPr>
              <a:t>         </a:t>
            </a:r>
            <a:r>
              <a:rPr lang="en-US" sz="6000" b="1" dirty="0">
                <a:solidFill>
                  <a:srgbClr val="C00000"/>
                </a:solidFill>
                <a:latin typeface="Constantia" pitchFamily="18" charset="0"/>
              </a:rPr>
              <a:t>Twelfth cake on </a:t>
            </a:r>
          </a:p>
          <a:p>
            <a:r>
              <a:rPr lang="en-US" sz="6000" b="1" dirty="0">
                <a:solidFill>
                  <a:srgbClr val="C00000"/>
                </a:solidFill>
                <a:latin typeface="Constantia" pitchFamily="18" charset="0"/>
              </a:rPr>
              <a:t>        The Twelfth night</a:t>
            </a:r>
          </a:p>
          <a:p>
            <a:r>
              <a:rPr lang="en-US" sz="5400" b="1" dirty="0">
                <a:solidFill>
                  <a:srgbClr val="0070C0"/>
                </a:solidFill>
                <a:latin typeface="Constantia" pitchFamily="18" charset="0"/>
              </a:rPr>
              <a:t>(on the eve of 6</a:t>
            </a:r>
            <a:r>
              <a:rPr lang="en-US" sz="5400" b="1" baseline="30000" dirty="0">
                <a:solidFill>
                  <a:srgbClr val="0070C0"/>
                </a:solidFill>
                <a:latin typeface="Constantia" pitchFamily="18" charset="0"/>
              </a:rPr>
              <a:t>th</a:t>
            </a:r>
            <a:r>
              <a:rPr lang="en-US" sz="5400" b="1" dirty="0">
                <a:solidFill>
                  <a:srgbClr val="0070C0"/>
                </a:solidFill>
                <a:latin typeface="Constantia" pitchFamily="18" charset="0"/>
              </a:rPr>
              <a:t> of January)  </a:t>
            </a:r>
            <a:endParaRPr lang="ru-RU" sz="54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22531" name="Picture 2" descr="C:\Documents and Settings\Admin\Рабочий стол\Новая папка (5)\img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63" y="2690813"/>
            <a:ext cx="4762500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0" y="-214313"/>
            <a:ext cx="825182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                   </a:t>
            </a:r>
            <a:r>
              <a:rPr lang="en-US" sz="4800" b="1" dirty="0">
                <a:solidFill>
                  <a:srgbClr val="FF0000"/>
                </a:solidFill>
                <a:latin typeface="Constantia" pitchFamily="18" charset="0"/>
              </a:rPr>
              <a:t>Carol–</a:t>
            </a:r>
          </a:p>
          <a:p>
            <a:r>
              <a:rPr lang="en-US" sz="4800" b="1" dirty="0">
                <a:solidFill>
                  <a:srgbClr val="FF0000"/>
                </a:solidFill>
                <a:latin typeface="Constantia" pitchFamily="18" charset="0"/>
              </a:rPr>
              <a:t>         </a:t>
            </a:r>
            <a:r>
              <a:rPr lang="ru-RU" sz="4800" b="1" dirty="0">
                <a:solidFill>
                  <a:srgbClr val="FF0000"/>
                </a:solidFill>
                <a:latin typeface="Constantia" pitchFamily="18" charset="0"/>
              </a:rPr>
              <a:t>рождественский гимн</a:t>
            </a:r>
          </a:p>
        </p:txBody>
      </p:sp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2428875" y="1285875"/>
            <a:ext cx="45720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We </a:t>
            </a:r>
            <a:r>
              <a:rPr lang="en-US" sz="2000" b="1" dirty="0" smtClean="0">
                <a:solidFill>
                  <a:srgbClr val="0070C0"/>
                </a:solidFill>
              </a:rPr>
              <a:t>wish </a:t>
            </a:r>
            <a:r>
              <a:rPr lang="en-US" sz="2000" b="1" dirty="0">
                <a:solidFill>
                  <a:srgbClr val="0070C0"/>
                </a:solidFill>
              </a:rPr>
              <a:t>You </a:t>
            </a:r>
            <a:r>
              <a:rPr lang="en-US" sz="2000" b="1" dirty="0" smtClean="0">
                <a:solidFill>
                  <a:srgbClr val="0070C0"/>
                </a:solidFill>
              </a:rPr>
              <a:t>a </a:t>
            </a:r>
            <a:r>
              <a:rPr lang="en-US" sz="2000" b="1" dirty="0">
                <a:solidFill>
                  <a:srgbClr val="0070C0"/>
                </a:solidFill>
              </a:rPr>
              <a:t>Merry Christmas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We wish you a merry Christmas (х3) 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And a happy new year.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We wish you a merry Christmas (х3)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And a happy new year.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Good tidings we bring to you and your kin.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We wish you a merry Christmas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And a happy new year.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We all want some figgy pudding (х3)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And a cup of good cheer.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We won't go until we get some (х3)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So bring it right here.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Good tidings we bring to you and your kin.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We wish you a merry Christmas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And a happy new year.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A happy new year.</a:t>
            </a:r>
          </a:p>
          <a:p>
            <a:endParaRPr lang="en-US" dirty="0"/>
          </a:p>
        </p:txBody>
      </p:sp>
      <p:pic>
        <p:nvPicPr>
          <p:cNvPr id="4" name="6 we wish you a merry christma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14390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1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3554" grpId="0"/>
      <p:bldP spid="235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214546" y="214290"/>
            <a:ext cx="4259243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Dashing through the snow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 a one-horse open sleigh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O'er the fields we go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Laughing all the way;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Bells on bob-tail ring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Making spirits bright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fun it is to ride and sing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sleighing song tonight!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Chorus: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O! Jingle bells, jingle bells,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Jingle all the way!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 what fun it is to ride,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 a one-horse open sleigh, hey!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Jingle bells, jingle bells,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Jingle all the way!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 what fun it is to ride,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In a one-horse open sleigh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3" name="7 jingle bell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21533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9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89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7166"/>
            <a:ext cx="888224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“Christmas is coming”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Christmas is coming,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geese are getting fat,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Please put a penny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 the old man's hat.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If you haven't got a penny,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ha'penny will do,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If you haven't got a ha'penny,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Then God bless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ou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2 christmas is com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5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357313" y="0"/>
            <a:ext cx="6684962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onstantia" pitchFamily="18" charset="0"/>
              </a:rPr>
              <a:t>The </a:t>
            </a:r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25</a:t>
            </a:r>
            <a:r>
              <a:rPr lang="en-US" sz="5400" b="1" baseline="30000" dirty="0">
                <a:solidFill>
                  <a:srgbClr val="FF0000"/>
                </a:solidFill>
                <a:latin typeface="Constantia" pitchFamily="18" charset="0"/>
              </a:rPr>
              <a:t>th</a:t>
            </a:r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of December</a:t>
            </a:r>
          </a:p>
          <a:p>
            <a:r>
              <a:rPr lang="en-US" sz="5400" b="1" dirty="0">
                <a:solidFill>
                  <a:srgbClr val="0070C0"/>
                </a:solidFill>
                <a:latin typeface="Constantia" pitchFamily="18" charset="0"/>
              </a:rPr>
              <a:t>    is Christ’s Birthday </a:t>
            </a:r>
            <a:endParaRPr lang="ru-RU" sz="54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7171" name="Picture 2" descr="C:\Documents and Settings\Admin\Рабочий стол\Новая папка (5)\im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1714500"/>
            <a:ext cx="450056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Новая папка (5)\img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38" y="1000108"/>
            <a:ext cx="5214937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214313" y="0"/>
            <a:ext cx="482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Constantia" pitchFamily="18" charset="0"/>
              </a:rPr>
              <a:t>Christmas tree</a:t>
            </a:r>
            <a:endParaRPr lang="ru-RU" sz="6000" b="1" dirty="0">
              <a:solidFill>
                <a:srgbClr val="00B05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0"/>
            <a:ext cx="4498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Christmas tree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525859"/>
            <a:ext cx="8747523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O, Christmas tree, O, Christmas tree! 2 </a:t>
            </a:r>
            <a:r>
              <a:rPr kumimoji="0" lang="ru-RU" sz="32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раза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O, tree of green, unchanging! </a:t>
            </a:r>
            <a:endParaRPr kumimoji="0" lang="ru-RU" sz="3200" b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Your boughs, so green in summer time</a:t>
            </a:r>
            <a:endParaRPr kumimoji="0" lang="ru-RU" sz="3200" b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Do brave the snow of winter.</a:t>
            </a:r>
            <a:endParaRPr kumimoji="0" lang="ru-RU" sz="3200" b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O, Christmas tree, O, Christmas tree</a:t>
            </a:r>
            <a:endParaRPr kumimoji="0" lang="ru-RU" sz="3200" b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O, tree of green, unchanging!</a:t>
            </a:r>
            <a:endParaRPr kumimoji="0" lang="ru-RU" sz="3200" b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Like little stars your candles bright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Send to the world a  light</a:t>
            </a:r>
            <a:r>
              <a:rPr kumimoji="0" lang="ru-RU" sz="32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4" name="3 oh,  christmas tre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072462" y="6000768"/>
            <a:ext cx="509590" cy="28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74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58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Ирина\Мои рисунки\img298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714375" y="1000125"/>
            <a:ext cx="7643813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Documents and Settings\Admin\Рабочий стол\Ирина\Мои рисунки\img2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C:\Documents and Settings\Admin\Рабочий стол\Ирина\Мои рисунки\img2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5429264"/>
            <a:ext cx="4500576" cy="9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Documents and Settings\Admin\Рабочий стол\Ирина\Мои рисунки\img301.jpg"/>
          <p:cNvPicPr>
            <a:picLocks noChangeAspect="1" noChangeArrowheads="1"/>
          </p:cNvPicPr>
          <p:nvPr/>
        </p:nvPicPr>
        <p:blipFill>
          <a:blip r:embed="rId2" cstate="email"/>
          <a:srcRect t="-5467"/>
          <a:stretch>
            <a:fillRect/>
          </a:stretch>
        </p:blipFill>
        <p:spPr bwMode="auto">
          <a:xfrm>
            <a:off x="214313" y="3214688"/>
            <a:ext cx="65008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C:\Documents and Settings\Admin\Рабочий стол\Ирина\Мои рисунки\img303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4643438" y="785794"/>
            <a:ext cx="4214842" cy="236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C:\Documents and Settings\Admin\Рабочий стол\Ирина\Мои рисунки\img3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5357826"/>
            <a:ext cx="4214816" cy="85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</TotalTime>
  <Words>514</Words>
  <Application>Microsoft Office PowerPoint</Application>
  <PresentationFormat>Экран (4:3)</PresentationFormat>
  <Paragraphs>94</Paragraphs>
  <Slides>25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revaz</cp:lastModifiedBy>
  <cp:revision>60</cp:revision>
  <dcterms:created xsi:type="dcterms:W3CDTF">2009-12-23T05:38:16Z</dcterms:created>
  <dcterms:modified xsi:type="dcterms:W3CDTF">2012-10-18T20:57:58Z</dcterms:modified>
</cp:coreProperties>
</file>