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1" autoAdjust="0"/>
    <p:restoredTop sz="94660"/>
  </p:normalViewPr>
  <p:slideViewPr>
    <p:cSldViewPr>
      <p:cViewPr varScale="1">
        <p:scale>
          <a:sx n="86" d="100"/>
          <a:sy n="86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428604"/>
            <a:ext cx="7772400" cy="142876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Способы решения различных видов задач по теме:</a:t>
            </a:r>
            <a:endParaRPr lang="ru-RU" sz="4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0706" y="2132856"/>
            <a:ext cx="8786842" cy="1362075"/>
          </a:xfrm>
        </p:spPr>
        <p:txBody>
          <a:bodyPr>
            <a:normAutofit/>
          </a:bodyPr>
          <a:lstStyle/>
          <a:p>
            <a:pPr algn="ctr"/>
            <a:r>
              <a:rPr lang="ru-RU" sz="3200" b="0" u="sng" spc="600" dirty="0" smtClean="0"/>
              <a:t>«Растворы, смеси и сплавы»</a:t>
            </a:r>
            <a:endParaRPr lang="ru-RU" sz="3200" b="0" u="sng" spc="600" dirty="0"/>
          </a:p>
        </p:txBody>
      </p:sp>
      <p:pic>
        <p:nvPicPr>
          <p:cNvPr id="1026" name="Picture 2" descr="C:\Users\kompklass8\Desktop\химия\chemistr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96952"/>
            <a:ext cx="6200958" cy="386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Задачи на повышение концентрации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2050" name="Picture 2" descr="C:\Users\kompklass8\Desktop\химия\350x650_6g416n2KQY86uzi4nc9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63713"/>
            <a:ext cx="4896544" cy="498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Задачи на переливание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3074" name="Picture 2" descr="C:\Users\kompklass8\Desktop\химия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556792"/>
            <a:ext cx="7272808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Задачи на смешение растворов различных концентраций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4098" name="Picture 2" descr="C:\Users\kompklass8\Desktop\химия\chemistry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77666"/>
            <a:ext cx="4447803" cy="4431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ompklass8\Desktop\химия\Copper-Nitrate-with-Ammoni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2788"/>
            <a:ext cx="4214961" cy="4354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Задачи на высушивание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6147" name="Picture 3" descr="C:\Users\kompklass8\Desktop\химия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4945980" cy="370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kompklass8\Desktop\химия\images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099574"/>
            <a:ext cx="3049592" cy="3348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Задачи на понижение концентрации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  <p:pic>
        <p:nvPicPr>
          <p:cNvPr id="5122" name="Picture 2" descr="C:\Users\kompklass8\Desktop\химия\Copper-Nitrate-with-Ammoni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44824"/>
            <a:ext cx="619125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214290"/>
            <a:ext cx="7772400" cy="928683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задач по теме:</a:t>
            </a:r>
          </a:p>
          <a:p>
            <a:pPr algn="ctr"/>
            <a:r>
              <a:rPr lang="ru-RU" sz="3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«Растворы, смеси и сплавы»</a:t>
            </a:r>
            <a:endParaRPr lang="ru-RU" sz="32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1071546"/>
            <a:ext cx="80010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>Задачи на повышение концентрации</a:t>
            </a:r>
          </a:p>
          <a:p>
            <a:pPr>
              <a:buFont typeface="Arial" pitchFamily="34" charset="0"/>
              <a:buChar char="•"/>
            </a:pP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>Задачи на переливание</a:t>
            </a:r>
          </a:p>
          <a:p>
            <a:pPr>
              <a:buFont typeface="Arial" pitchFamily="34" charset="0"/>
              <a:buChar char="•"/>
            </a:pP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>Задачи на смешение растворов разных концентраций</a:t>
            </a:r>
          </a:p>
          <a:p>
            <a:pPr>
              <a:buFont typeface="Arial" pitchFamily="34" charset="0"/>
              <a:buChar char="•"/>
            </a:pP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>Задачи на высушивание</a:t>
            </a:r>
          </a:p>
          <a:p>
            <a:pPr>
              <a:buFont typeface="Arial" pitchFamily="34" charset="0"/>
              <a:buChar char="•"/>
            </a:pP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>Задачи на понижение концентрации</a:t>
            </a:r>
            <a:endParaRPr lang="ru-RU" sz="40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</a:t>
            </a:r>
            <a:r>
              <a:rPr lang="ru-RU" i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 </a:t>
            </a:r>
            <a:endParaRPr lang="ru-RU" i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9202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71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«Растворы, смеси и сплавы»</vt:lpstr>
      <vt:lpstr>Задачи на повышение концентрации</vt:lpstr>
      <vt:lpstr>Задачи на переливание</vt:lpstr>
      <vt:lpstr>Задачи на смешение растворов различных концентраций</vt:lpstr>
      <vt:lpstr>Задачи на высушивание</vt:lpstr>
      <vt:lpstr>Задачи на понижение концентрации</vt:lpstr>
      <vt:lpstr>Слайд 7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«Растворы, смеси и сплавы»</dc:title>
  <dc:creator>Гость</dc:creator>
  <cp:lastModifiedBy>Редникина</cp:lastModifiedBy>
  <cp:revision>7</cp:revision>
  <dcterms:created xsi:type="dcterms:W3CDTF">2012-02-16T07:21:58Z</dcterms:created>
  <dcterms:modified xsi:type="dcterms:W3CDTF">2012-07-29T14:13:37Z</dcterms:modified>
</cp:coreProperties>
</file>