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914400" y="836713"/>
            <a:ext cx="2937520" cy="15841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692696"/>
            <a:ext cx="2736304" cy="96469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Герб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95936" y="332656"/>
            <a:ext cx="4560102" cy="619268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4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Флаг Астрахани</a:t>
            </a:r>
          </a:p>
          <a:p>
            <a:pPr marL="0" indent="0" algn="ctr">
              <a:buNone/>
            </a:pP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2900" dirty="0"/>
              <a:t> </a:t>
            </a:r>
            <a:r>
              <a:rPr lang="ru-RU" sz="1900" dirty="0">
                <a:solidFill>
                  <a:schemeClr val="tx2">
                    <a:lumMod val="75000"/>
                  </a:schemeClr>
                </a:solidFill>
              </a:rPr>
              <a:t>Флаг Астраханской области представляет собой прямоугольное полотнище голубого цвета, посредине флага расположена золотая корона, состоящая из обруча с тремя видимыми листовидными зубцами и золотой митры, скрепленной пятью видимыми дугами, украшенными жемчугом, с зеленой подкладкой. Митра увенчана золотым шариком с крестом.  </a:t>
            </a:r>
            <a:r>
              <a:rPr lang="ru-RU" sz="1900" dirty="0" smtClean="0">
                <a:solidFill>
                  <a:schemeClr val="tx2">
                    <a:lumMod val="75000"/>
                  </a:schemeClr>
                </a:solidFill>
              </a:rPr>
              <a:t>Под </a:t>
            </a:r>
            <a:r>
              <a:rPr lang="ru-RU" sz="1900" dirty="0">
                <a:solidFill>
                  <a:schemeClr val="tx2">
                    <a:lumMod val="75000"/>
                  </a:schemeClr>
                </a:solidFill>
              </a:rPr>
              <a:t>короной серебряный с золотой рукоятью восточный меч остриём вправо. </a:t>
            </a:r>
            <a:endParaRPr lang="ru-RU" sz="19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9592" y="1496850"/>
            <a:ext cx="2376264" cy="4896544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55976" y="980728"/>
            <a:ext cx="3744416" cy="2413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6251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3250704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Исай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Исакович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Пиндрус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Гимн Астрахани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80928"/>
            <a:ext cx="2880320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635896" y="1412776"/>
            <a:ext cx="4968552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ГОРОД МОЙ, ТЫ НАД ВОЛГОЙ ГЛАВОЮ ВОЗНЕССЯ ЗЛАТОЮ,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СТЕН КРЕМЛЕВСКИХ ТВОИХ ВОЗВЫШАЕТСЯ МОЩЬ И ОПЛОТ, 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ТЫ СТОИШЬ ВЕЛИЧАВО НАД РУССКОЙ ВЕЛИКОЙ РЕКОЮ, 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И НАРОД О ТЕБЕ СВОИ ЛУЧШИЕ ПЕСНИ ПОЕТ.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ПРИПЕВ: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ЗЛАТЫЕ КУПОЛА, КРЕМЛЯ КОЛОКОЛА,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СЛЫШНЫ ИЗ СЕРДЦА ГОРОДА ДО ДАЛЬНЕГО СЕЛА,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И ЗВУКАМИ ПОЛНА, НЕСЕТ ИХ ВДАЛЬ ВОЛНА 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И В ЭТОМ ВСЯ ТЫ АСТРАХАНЬ, РОДИМАЯ ЗЕМЛЯ.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 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ЗА СТОЛЕТЬЯ ТЕБЯ НЕ СЛОМИЛИ НИ ПУШКИ, НИ СТРЕЛЫ,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И НЕ СМОГ ТЕБЯ ВРАГ ПОЛОНИТЬ ДАЖЕ ЖИЗНИ ЦЕНОЙ, 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КОЛОКОЛЬНЫМИ ЗВОНАМИ ВОЛЬНОЕ СЕРДЦЕ ЛЕТЕЛО, 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СИЛОЙ РУССКОГО ДУХА НАД НАШЕЙ СВЯТОЮ ЗЕМЛЕЙ.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  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ПРИПЕВ.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ПУСТЬ ПРОХОДЯТ СТОЛЕТЬЯ, НО БУДЕТ ПО-ПРЕЖНЕМУ ЛИТЬСЯ,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МИРНЫЙ ЗВОН КОЛОКОЛЬНЫЙ НАД ВОЛГОЮ НАШЕЙ РЕКОЙ,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ПОКОЛЕНЬЯ СМЕНЯЮТСЯ, И НЕ УСТАНЕТ ГОРДИТЬСЯ,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НАШ НАРОД СВОИМ ГОРОДОМ, СВЕТЛОЙ ЕГО КРАСОТОЙ.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ПРИПЕВ. 2 раза. 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ТЫ РОДНАЯ ЗЕМЛЯ,</a:t>
            </a:r>
          </a:p>
          <a:p>
            <a:r>
              <a:rPr lang="ru-RU" sz="1100" dirty="0">
                <a:solidFill>
                  <a:schemeClr val="tx2">
                    <a:lumMod val="50000"/>
                  </a:schemeClr>
                </a:solidFill>
              </a:rPr>
              <a:t> НАША АСТРАХАНЬ!    </a:t>
            </a:r>
          </a:p>
        </p:txBody>
      </p:sp>
    </p:spTree>
    <p:extLst>
      <p:ext uri="{BB962C8B-B14F-4D97-AF65-F5344CB8AC3E}">
        <p14:creationId xmlns:p14="http://schemas.microsoft.com/office/powerpoint/2010/main" xmlns="" val="17360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Государственное устройство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1080120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Государственную власть в Астраханской области осуществляют Губернатор Астраханской области и возглавляемая им Администрация Астраханской области,  Государственная Дума Астраханской области</a:t>
            </a:r>
          </a:p>
        </p:txBody>
      </p:sp>
      <p:pic>
        <p:nvPicPr>
          <p:cNvPr id="7" name="Объект 6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95536" y="2471736"/>
            <a:ext cx="1924050" cy="1914525"/>
          </a:xfrm>
          <a:prstGeom prst="rect">
            <a:avLst/>
          </a:prstGeo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136815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Высшим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должностным лицом Астраханкой области является Губернатор, избираемый всенародным голосованием сроком на 4 года. При нем создан высший исполнительный орган государственной власти - Администрация области.</a:t>
            </a:r>
          </a:p>
          <a:p>
            <a:endParaRPr lang="ru-RU" dirty="0"/>
          </a:p>
        </p:txBody>
      </p:sp>
      <p:pic>
        <p:nvPicPr>
          <p:cNvPr id="9" name="Объект 8"/>
          <p:cNvPicPr>
            <a:picLocks noGrp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399098" y="3429000"/>
            <a:ext cx="2314553" cy="2697163"/>
          </a:xfrm>
          <a:prstGeom prst="rect">
            <a:avLst/>
          </a:prstGeom>
        </p:spPr>
      </p:pic>
      <p:pic>
        <p:nvPicPr>
          <p:cNvPr id="8" name="Рисунок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83768" y="4293096"/>
            <a:ext cx="2016224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5685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</TotalTime>
  <Words>145</Words>
  <Application>Microsoft Office PowerPoint</Application>
  <PresentationFormat>Экран (4:3)</PresentationFormat>
  <Paragraphs>41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Герб</vt:lpstr>
      <vt:lpstr>Гимн Астрахани</vt:lpstr>
      <vt:lpstr>Государственное устройство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Герб Астрахани</dc:title>
  <cp:lastModifiedBy>Алусик</cp:lastModifiedBy>
  <cp:revision>7</cp:revision>
  <dcterms:modified xsi:type="dcterms:W3CDTF">2012-09-23T13:19:03Z</dcterms:modified>
</cp:coreProperties>
</file>