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льклор\astrah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280920" cy="604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48679"/>
            <a:ext cx="7848872" cy="2736303"/>
          </a:xfrm>
        </p:spPr>
        <p:txBody>
          <a:bodyPr/>
          <a:lstStyle/>
          <a:p>
            <a:r>
              <a:rPr lang="ru-RU" sz="6000" dirty="0" smtClean="0">
                <a:solidFill>
                  <a:schemeClr val="bg1"/>
                </a:solidFill>
              </a:rPr>
              <a:t>И Астрахань, и Волга есть в жизни у меня!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06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ольклор\c79cb3c5a27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5186944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F:\фольклор\0_195bd_5b67aacb_XL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996952"/>
            <a:ext cx="455523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20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F:\фольклор\MAImage7811db72_eded_4240_933a_0d8ae6ec4c5a_slide_23a9ad94-df74-422e-909f-0b8e63046e79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3940"/>
            <a:ext cx="5184576" cy="625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F:\фольклор\image2-225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1445048"/>
            <a:ext cx="3838575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47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фольклор\vid_sver_m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56639"/>
            <a:ext cx="5080026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F:\фольклор\17147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924944"/>
            <a:ext cx="508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88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фольклор\80505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5715000" cy="467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F:\фольклор\80505_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628800"/>
            <a:ext cx="3810000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724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</TotalTime>
  <Words>12</Words>
  <Application>Microsoft Office PowerPoint</Application>
  <PresentationFormat>Экран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Техническая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cp:lastModifiedBy>~</cp:lastModifiedBy>
  <cp:revision>3</cp:revision>
  <dcterms:modified xsi:type="dcterms:W3CDTF">2012-01-25T14:24:39Z</dcterms:modified>
</cp:coreProperties>
</file>