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EB43CD-B135-4564-AC7B-608B821B715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F70DA7-8752-4672-B465-D77D6D459E42}">
      <dgm:prSet phldrT="[Текст]"/>
      <dgm:spPr/>
      <dgm:t>
        <a:bodyPr/>
        <a:lstStyle/>
        <a:p>
          <a:r>
            <a:rPr lang="ru-RU" dirty="0" smtClean="0"/>
            <a:t>Требования к уровню подготовки</a:t>
          </a:r>
          <a:endParaRPr lang="ru-RU" dirty="0"/>
        </a:p>
      </dgm:t>
    </dgm:pt>
    <dgm:pt modelId="{8F53CCE0-EBAA-425A-BA06-7F5E7A832F62}" type="parTrans" cxnId="{C30560BD-33E4-40EC-97A0-942E22DA0E7A}">
      <dgm:prSet/>
      <dgm:spPr/>
      <dgm:t>
        <a:bodyPr/>
        <a:lstStyle/>
        <a:p>
          <a:endParaRPr lang="ru-RU"/>
        </a:p>
      </dgm:t>
    </dgm:pt>
    <dgm:pt modelId="{34F18AE5-7772-47EE-96FD-4E007FF19A00}" type="sibTrans" cxnId="{C30560BD-33E4-40EC-97A0-942E22DA0E7A}">
      <dgm:prSet/>
      <dgm:spPr/>
      <dgm:t>
        <a:bodyPr/>
        <a:lstStyle/>
        <a:p>
          <a:endParaRPr lang="ru-RU"/>
        </a:p>
      </dgm:t>
    </dgm:pt>
    <dgm:pt modelId="{2F8EBA27-F681-421E-86EA-6AF3B3E8E197}">
      <dgm:prSet phldrT="[Текст]"/>
      <dgm:spPr/>
      <dgm:t>
        <a:bodyPr/>
        <a:lstStyle/>
        <a:p>
          <a:r>
            <a:rPr lang="ru-RU" dirty="0" smtClean="0"/>
            <a:t>Находить информацию</a:t>
          </a:r>
          <a:endParaRPr lang="ru-RU" dirty="0"/>
        </a:p>
      </dgm:t>
    </dgm:pt>
    <dgm:pt modelId="{A3480A93-4F9B-47E6-8010-6E585E0FB9CB}" type="parTrans" cxnId="{B31A8CAF-33A7-458C-8FC1-BC93139CE834}">
      <dgm:prSet/>
      <dgm:spPr/>
      <dgm:t>
        <a:bodyPr/>
        <a:lstStyle/>
        <a:p>
          <a:endParaRPr lang="ru-RU"/>
        </a:p>
      </dgm:t>
    </dgm:pt>
    <dgm:pt modelId="{3B469EC2-34FF-4E9D-A098-6382FCD89E95}" type="sibTrans" cxnId="{B31A8CAF-33A7-458C-8FC1-BC93139CE834}">
      <dgm:prSet/>
      <dgm:spPr/>
      <dgm:t>
        <a:bodyPr/>
        <a:lstStyle/>
        <a:p>
          <a:endParaRPr lang="ru-RU"/>
        </a:p>
      </dgm:t>
    </dgm:pt>
    <dgm:pt modelId="{C37D0FAF-F471-4289-B4A7-5953D0C16382}">
      <dgm:prSet phldrT="[Текст]"/>
      <dgm:spPr/>
      <dgm:t>
        <a:bodyPr/>
        <a:lstStyle/>
        <a:p>
          <a:r>
            <a:rPr lang="ru-RU" dirty="0" smtClean="0"/>
            <a:t>Переводить визуальную информацию в вербальную</a:t>
          </a:r>
          <a:endParaRPr lang="ru-RU" dirty="0"/>
        </a:p>
      </dgm:t>
    </dgm:pt>
    <dgm:pt modelId="{71D32D04-2E94-44AC-95B2-703FD5340B12}" type="parTrans" cxnId="{DD5FF9C9-E439-48DB-ABC8-1AA1C677F3DC}">
      <dgm:prSet/>
      <dgm:spPr/>
      <dgm:t>
        <a:bodyPr/>
        <a:lstStyle/>
        <a:p>
          <a:endParaRPr lang="ru-RU"/>
        </a:p>
      </dgm:t>
    </dgm:pt>
    <dgm:pt modelId="{3BAC733B-DC5C-48DB-9C24-2E39691B7EAF}" type="sibTrans" cxnId="{DD5FF9C9-E439-48DB-ABC8-1AA1C677F3DC}">
      <dgm:prSet/>
      <dgm:spPr/>
      <dgm:t>
        <a:bodyPr/>
        <a:lstStyle/>
        <a:p>
          <a:endParaRPr lang="ru-RU"/>
        </a:p>
      </dgm:t>
    </dgm:pt>
    <dgm:pt modelId="{ECA50E79-AB40-4633-8A66-1180A7958A0E}">
      <dgm:prSet phldrT="[Текст]"/>
      <dgm:spPr/>
      <dgm:t>
        <a:bodyPr/>
        <a:lstStyle/>
        <a:p>
          <a:r>
            <a:rPr lang="ru-RU" dirty="0" smtClean="0"/>
            <a:t>Трансформировать информацию</a:t>
          </a:r>
          <a:endParaRPr lang="ru-RU" dirty="0"/>
        </a:p>
      </dgm:t>
    </dgm:pt>
    <dgm:pt modelId="{68963931-50EA-4DE8-B3A8-516BC43D0222}" type="parTrans" cxnId="{9BE56008-1482-4080-8CED-53EEC63738E8}">
      <dgm:prSet/>
      <dgm:spPr/>
      <dgm:t>
        <a:bodyPr/>
        <a:lstStyle/>
        <a:p>
          <a:endParaRPr lang="ru-RU"/>
        </a:p>
      </dgm:t>
    </dgm:pt>
    <dgm:pt modelId="{3117F460-6355-46FD-83B3-00399ECD2167}" type="sibTrans" cxnId="{9BE56008-1482-4080-8CED-53EEC63738E8}">
      <dgm:prSet/>
      <dgm:spPr/>
      <dgm:t>
        <a:bodyPr/>
        <a:lstStyle/>
        <a:p>
          <a:endParaRPr lang="ru-RU"/>
        </a:p>
      </dgm:t>
    </dgm:pt>
    <dgm:pt modelId="{092326DF-41CD-4C63-B106-8CCB2CACC7DC}">
      <dgm:prSet phldrT="[Текст]"/>
      <dgm:spPr/>
      <dgm:t>
        <a:bodyPr/>
        <a:lstStyle/>
        <a:p>
          <a:r>
            <a:rPr lang="ru-RU" dirty="0" smtClean="0"/>
            <a:t>Аргументировать высказывания</a:t>
          </a:r>
          <a:endParaRPr lang="ru-RU" dirty="0"/>
        </a:p>
      </dgm:t>
    </dgm:pt>
    <dgm:pt modelId="{784972E7-5B6F-4FA1-A2D4-0A2EF4875CC9}" type="parTrans" cxnId="{20CD3786-7542-4D5E-B7CB-D1F7066EAEFA}">
      <dgm:prSet/>
      <dgm:spPr/>
      <dgm:t>
        <a:bodyPr/>
        <a:lstStyle/>
        <a:p>
          <a:endParaRPr lang="ru-RU"/>
        </a:p>
      </dgm:t>
    </dgm:pt>
    <dgm:pt modelId="{E4AF76B8-A821-460D-925F-1F9F8D2200F9}" type="sibTrans" cxnId="{20CD3786-7542-4D5E-B7CB-D1F7066EAEFA}">
      <dgm:prSet/>
      <dgm:spPr/>
      <dgm:t>
        <a:bodyPr/>
        <a:lstStyle/>
        <a:p>
          <a:endParaRPr lang="ru-RU"/>
        </a:p>
      </dgm:t>
    </dgm:pt>
    <dgm:pt modelId="{09AD62A9-A0D1-43E5-ADC3-242B29360689}">
      <dgm:prSet phldrT="[Текст]"/>
      <dgm:spPr/>
      <dgm:t>
        <a:bodyPr/>
        <a:lstStyle/>
        <a:p>
          <a:r>
            <a:rPr lang="ru-RU" dirty="0" smtClean="0"/>
            <a:t>Понимать цели коммуникации</a:t>
          </a:r>
          <a:endParaRPr lang="ru-RU" dirty="0"/>
        </a:p>
      </dgm:t>
    </dgm:pt>
    <dgm:pt modelId="{D8862054-1464-44B7-BC9F-B5CD50D724CA}" type="parTrans" cxnId="{EA5A7C52-78B8-40BA-B4EA-9ADFF6DC9CD3}">
      <dgm:prSet/>
      <dgm:spPr/>
      <dgm:t>
        <a:bodyPr/>
        <a:lstStyle/>
        <a:p>
          <a:endParaRPr lang="ru-RU"/>
        </a:p>
      </dgm:t>
    </dgm:pt>
    <dgm:pt modelId="{AF2A7107-9F02-4E1C-8467-3C57C143169C}" type="sibTrans" cxnId="{EA5A7C52-78B8-40BA-B4EA-9ADFF6DC9CD3}">
      <dgm:prSet/>
      <dgm:spPr/>
      <dgm:t>
        <a:bodyPr/>
        <a:lstStyle/>
        <a:p>
          <a:endParaRPr lang="ru-RU"/>
        </a:p>
      </dgm:t>
    </dgm:pt>
    <dgm:pt modelId="{63DE202F-34A9-4DD8-8322-C1E26F4C98A5}" type="pres">
      <dgm:prSet presAssocID="{E1EB43CD-B135-4564-AC7B-608B821B71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CD43D6-7B5C-400B-BFFC-79D93A7B9A05}" type="pres">
      <dgm:prSet presAssocID="{1BF70DA7-8752-4672-B465-D77D6D459E42}" presName="centerShape" presStyleLbl="node0" presStyleIdx="0" presStyleCnt="1"/>
      <dgm:spPr/>
      <dgm:t>
        <a:bodyPr/>
        <a:lstStyle/>
        <a:p>
          <a:endParaRPr lang="ru-RU"/>
        </a:p>
      </dgm:t>
    </dgm:pt>
    <dgm:pt modelId="{5897E942-CC87-4CF2-86C5-A400C3148C75}" type="pres">
      <dgm:prSet presAssocID="{A3480A93-4F9B-47E6-8010-6E585E0FB9CB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8641D330-B0F3-4A9E-BA01-F1E86DB1E46D}" type="pres">
      <dgm:prSet presAssocID="{2F8EBA27-F681-421E-86EA-6AF3B3E8E19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618CF-704B-4517-B7D0-DD6D319DF8E4}" type="pres">
      <dgm:prSet presAssocID="{71D32D04-2E94-44AC-95B2-703FD5340B12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D6D8D12B-EC53-47D2-919A-6BD70A8D06D9}" type="pres">
      <dgm:prSet presAssocID="{C37D0FAF-F471-4289-B4A7-5953D0C1638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3382C-B2F7-43C7-AA6C-508EFD6492DF}" type="pres">
      <dgm:prSet presAssocID="{68963931-50EA-4DE8-B3A8-516BC43D0222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0FD273CF-73E6-48D2-983F-A3999807F094}" type="pres">
      <dgm:prSet presAssocID="{ECA50E79-AB40-4633-8A66-1180A7958A0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73C24-0A02-4768-986F-4D1A06D29C23}" type="pres">
      <dgm:prSet presAssocID="{D8862054-1464-44B7-BC9F-B5CD50D724CA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63303784-22CD-4858-BEE7-DD908A6BB79E}" type="pres">
      <dgm:prSet presAssocID="{09AD62A9-A0D1-43E5-ADC3-242B293606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DBBFFD-B78A-4C52-8C5B-4C943E614E24}" type="pres">
      <dgm:prSet presAssocID="{784972E7-5B6F-4FA1-A2D4-0A2EF4875CC9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8966C45D-F07E-4346-B6BC-588B17298600}" type="pres">
      <dgm:prSet presAssocID="{092326DF-41CD-4C63-B106-8CCB2CACC7D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20F840-064F-4278-9FFA-CD74F78C6170}" type="presOf" srcId="{092326DF-41CD-4C63-B106-8CCB2CACC7DC}" destId="{8966C45D-F07E-4346-B6BC-588B17298600}" srcOrd="0" destOrd="0" presId="urn:microsoft.com/office/officeart/2005/8/layout/radial4"/>
    <dgm:cxn modelId="{A8FBB4E6-1657-4B03-B9A5-84171E9017FF}" type="presOf" srcId="{E1EB43CD-B135-4564-AC7B-608B821B7156}" destId="{63DE202F-34A9-4DD8-8322-C1E26F4C98A5}" srcOrd="0" destOrd="0" presId="urn:microsoft.com/office/officeart/2005/8/layout/radial4"/>
    <dgm:cxn modelId="{C30560BD-33E4-40EC-97A0-942E22DA0E7A}" srcId="{E1EB43CD-B135-4564-AC7B-608B821B7156}" destId="{1BF70DA7-8752-4672-B465-D77D6D459E42}" srcOrd="0" destOrd="0" parTransId="{8F53CCE0-EBAA-425A-BA06-7F5E7A832F62}" sibTransId="{34F18AE5-7772-47EE-96FD-4E007FF19A00}"/>
    <dgm:cxn modelId="{9BE56008-1482-4080-8CED-53EEC63738E8}" srcId="{1BF70DA7-8752-4672-B465-D77D6D459E42}" destId="{ECA50E79-AB40-4633-8A66-1180A7958A0E}" srcOrd="2" destOrd="0" parTransId="{68963931-50EA-4DE8-B3A8-516BC43D0222}" sibTransId="{3117F460-6355-46FD-83B3-00399ECD2167}"/>
    <dgm:cxn modelId="{408BDFC8-EEE8-48A4-BCD8-69A1A4853988}" type="presOf" srcId="{784972E7-5B6F-4FA1-A2D4-0A2EF4875CC9}" destId="{C1DBBFFD-B78A-4C52-8C5B-4C943E614E24}" srcOrd="0" destOrd="0" presId="urn:microsoft.com/office/officeart/2005/8/layout/radial4"/>
    <dgm:cxn modelId="{939038A8-F4FD-41E9-BA0A-BD94052B5AB1}" type="presOf" srcId="{A3480A93-4F9B-47E6-8010-6E585E0FB9CB}" destId="{5897E942-CC87-4CF2-86C5-A400C3148C75}" srcOrd="0" destOrd="0" presId="urn:microsoft.com/office/officeart/2005/8/layout/radial4"/>
    <dgm:cxn modelId="{C211862F-F8BD-4A02-B4E6-73461BAE7E27}" type="presOf" srcId="{1BF70DA7-8752-4672-B465-D77D6D459E42}" destId="{35CD43D6-7B5C-400B-BFFC-79D93A7B9A05}" srcOrd="0" destOrd="0" presId="urn:microsoft.com/office/officeart/2005/8/layout/radial4"/>
    <dgm:cxn modelId="{AA9E678C-9FFE-463C-B8C9-894036DCD104}" type="presOf" srcId="{09AD62A9-A0D1-43E5-ADC3-242B29360689}" destId="{63303784-22CD-4858-BEE7-DD908A6BB79E}" srcOrd="0" destOrd="0" presId="urn:microsoft.com/office/officeart/2005/8/layout/radial4"/>
    <dgm:cxn modelId="{6762A4B6-16E1-4B20-9519-C3741D3DEBED}" type="presOf" srcId="{2F8EBA27-F681-421E-86EA-6AF3B3E8E197}" destId="{8641D330-B0F3-4A9E-BA01-F1E86DB1E46D}" srcOrd="0" destOrd="0" presId="urn:microsoft.com/office/officeart/2005/8/layout/radial4"/>
    <dgm:cxn modelId="{AB8939E5-AF41-421F-95AD-E2763A5B52D6}" type="presOf" srcId="{ECA50E79-AB40-4633-8A66-1180A7958A0E}" destId="{0FD273CF-73E6-48D2-983F-A3999807F094}" srcOrd="0" destOrd="0" presId="urn:microsoft.com/office/officeart/2005/8/layout/radial4"/>
    <dgm:cxn modelId="{B31A8CAF-33A7-458C-8FC1-BC93139CE834}" srcId="{1BF70DA7-8752-4672-B465-D77D6D459E42}" destId="{2F8EBA27-F681-421E-86EA-6AF3B3E8E197}" srcOrd="0" destOrd="0" parTransId="{A3480A93-4F9B-47E6-8010-6E585E0FB9CB}" sibTransId="{3B469EC2-34FF-4E9D-A098-6382FCD89E95}"/>
    <dgm:cxn modelId="{20CD3786-7542-4D5E-B7CB-D1F7066EAEFA}" srcId="{1BF70DA7-8752-4672-B465-D77D6D459E42}" destId="{092326DF-41CD-4C63-B106-8CCB2CACC7DC}" srcOrd="4" destOrd="0" parTransId="{784972E7-5B6F-4FA1-A2D4-0A2EF4875CC9}" sibTransId="{E4AF76B8-A821-460D-925F-1F9F8D2200F9}"/>
    <dgm:cxn modelId="{3601ECC7-E98C-4FFD-B272-E0526D43D353}" type="presOf" srcId="{71D32D04-2E94-44AC-95B2-703FD5340B12}" destId="{194618CF-704B-4517-B7D0-DD6D319DF8E4}" srcOrd="0" destOrd="0" presId="urn:microsoft.com/office/officeart/2005/8/layout/radial4"/>
    <dgm:cxn modelId="{90D4C934-691D-4F49-AB1A-BEE76992FC8B}" type="presOf" srcId="{C37D0FAF-F471-4289-B4A7-5953D0C16382}" destId="{D6D8D12B-EC53-47D2-919A-6BD70A8D06D9}" srcOrd="0" destOrd="0" presId="urn:microsoft.com/office/officeart/2005/8/layout/radial4"/>
    <dgm:cxn modelId="{58DACDE9-E7E7-485D-99E7-AD6D46667430}" type="presOf" srcId="{68963931-50EA-4DE8-B3A8-516BC43D0222}" destId="{8CD3382C-B2F7-43C7-AA6C-508EFD6492DF}" srcOrd="0" destOrd="0" presId="urn:microsoft.com/office/officeart/2005/8/layout/radial4"/>
    <dgm:cxn modelId="{DD5FF9C9-E439-48DB-ABC8-1AA1C677F3DC}" srcId="{1BF70DA7-8752-4672-B465-D77D6D459E42}" destId="{C37D0FAF-F471-4289-B4A7-5953D0C16382}" srcOrd="1" destOrd="0" parTransId="{71D32D04-2E94-44AC-95B2-703FD5340B12}" sibTransId="{3BAC733B-DC5C-48DB-9C24-2E39691B7EAF}"/>
    <dgm:cxn modelId="{308BE66E-5466-4484-A22F-82834AE5DA5A}" type="presOf" srcId="{D8862054-1464-44B7-BC9F-B5CD50D724CA}" destId="{FF473C24-0A02-4768-986F-4D1A06D29C23}" srcOrd="0" destOrd="0" presId="urn:microsoft.com/office/officeart/2005/8/layout/radial4"/>
    <dgm:cxn modelId="{EA5A7C52-78B8-40BA-B4EA-9ADFF6DC9CD3}" srcId="{1BF70DA7-8752-4672-B465-D77D6D459E42}" destId="{09AD62A9-A0D1-43E5-ADC3-242B29360689}" srcOrd="3" destOrd="0" parTransId="{D8862054-1464-44B7-BC9F-B5CD50D724CA}" sibTransId="{AF2A7107-9F02-4E1C-8467-3C57C143169C}"/>
    <dgm:cxn modelId="{AFF02F2C-9569-4012-A03E-8E99E9CF9029}" type="presParOf" srcId="{63DE202F-34A9-4DD8-8322-C1E26F4C98A5}" destId="{35CD43D6-7B5C-400B-BFFC-79D93A7B9A05}" srcOrd="0" destOrd="0" presId="urn:microsoft.com/office/officeart/2005/8/layout/radial4"/>
    <dgm:cxn modelId="{7E32CFE1-13C9-4E64-8759-F831D3E8F472}" type="presParOf" srcId="{63DE202F-34A9-4DD8-8322-C1E26F4C98A5}" destId="{5897E942-CC87-4CF2-86C5-A400C3148C75}" srcOrd="1" destOrd="0" presId="urn:microsoft.com/office/officeart/2005/8/layout/radial4"/>
    <dgm:cxn modelId="{047E945E-8F40-4372-915F-660D71616522}" type="presParOf" srcId="{63DE202F-34A9-4DD8-8322-C1E26F4C98A5}" destId="{8641D330-B0F3-4A9E-BA01-F1E86DB1E46D}" srcOrd="2" destOrd="0" presId="urn:microsoft.com/office/officeart/2005/8/layout/radial4"/>
    <dgm:cxn modelId="{806A8AC1-A38D-4B3D-85A4-CC5B41506A9A}" type="presParOf" srcId="{63DE202F-34A9-4DD8-8322-C1E26F4C98A5}" destId="{194618CF-704B-4517-B7D0-DD6D319DF8E4}" srcOrd="3" destOrd="0" presId="urn:microsoft.com/office/officeart/2005/8/layout/radial4"/>
    <dgm:cxn modelId="{9125BDF4-A1B9-4B1B-AA21-DF0193930CB8}" type="presParOf" srcId="{63DE202F-34A9-4DD8-8322-C1E26F4C98A5}" destId="{D6D8D12B-EC53-47D2-919A-6BD70A8D06D9}" srcOrd="4" destOrd="0" presId="urn:microsoft.com/office/officeart/2005/8/layout/radial4"/>
    <dgm:cxn modelId="{543269A0-EA83-4E23-BE1F-A359FCB448CB}" type="presParOf" srcId="{63DE202F-34A9-4DD8-8322-C1E26F4C98A5}" destId="{8CD3382C-B2F7-43C7-AA6C-508EFD6492DF}" srcOrd="5" destOrd="0" presId="urn:microsoft.com/office/officeart/2005/8/layout/radial4"/>
    <dgm:cxn modelId="{396254B4-C0C1-4596-971C-BF6935B6AAFA}" type="presParOf" srcId="{63DE202F-34A9-4DD8-8322-C1E26F4C98A5}" destId="{0FD273CF-73E6-48D2-983F-A3999807F094}" srcOrd="6" destOrd="0" presId="urn:microsoft.com/office/officeart/2005/8/layout/radial4"/>
    <dgm:cxn modelId="{C0401B5F-BA2C-4F77-BC68-D277094C58F2}" type="presParOf" srcId="{63DE202F-34A9-4DD8-8322-C1E26F4C98A5}" destId="{FF473C24-0A02-4768-986F-4D1A06D29C23}" srcOrd="7" destOrd="0" presId="urn:microsoft.com/office/officeart/2005/8/layout/radial4"/>
    <dgm:cxn modelId="{C82B479A-4BBA-47D1-944F-DF6DDC088510}" type="presParOf" srcId="{63DE202F-34A9-4DD8-8322-C1E26F4C98A5}" destId="{63303784-22CD-4858-BEE7-DD908A6BB79E}" srcOrd="8" destOrd="0" presId="urn:microsoft.com/office/officeart/2005/8/layout/radial4"/>
    <dgm:cxn modelId="{A8465843-3E95-42AE-B36F-C75E5E3896D1}" type="presParOf" srcId="{63DE202F-34A9-4DD8-8322-C1E26F4C98A5}" destId="{C1DBBFFD-B78A-4C52-8C5B-4C943E614E24}" srcOrd="9" destOrd="0" presId="urn:microsoft.com/office/officeart/2005/8/layout/radial4"/>
    <dgm:cxn modelId="{017077BA-0815-4D42-98E8-5A8090B2F9DE}" type="presParOf" srcId="{63DE202F-34A9-4DD8-8322-C1E26F4C98A5}" destId="{8966C45D-F07E-4346-B6BC-588B17298600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FB56A9-3071-4E8D-BD95-C7C3D79B77C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926410-6F77-443D-B4B3-625B7E4B4D05}">
      <dgm:prSet phldrT="[Текст]"/>
      <dgm:spPr/>
      <dgm:t>
        <a:bodyPr/>
        <a:lstStyle/>
        <a:p>
          <a:r>
            <a:rPr lang="ru-RU" dirty="0" err="1" smtClean="0"/>
            <a:t>Медиаобразование</a:t>
          </a:r>
          <a:r>
            <a:rPr lang="ru-RU" dirty="0" smtClean="0"/>
            <a:t> развивает:</a:t>
          </a:r>
          <a:endParaRPr lang="ru-RU" dirty="0"/>
        </a:p>
      </dgm:t>
    </dgm:pt>
    <dgm:pt modelId="{87E33769-DC3C-4E7C-A489-96E8B446B583}" type="parTrans" cxnId="{5A5DAB67-F145-4198-98D5-FFEC98B6D579}">
      <dgm:prSet/>
      <dgm:spPr/>
      <dgm:t>
        <a:bodyPr/>
        <a:lstStyle/>
        <a:p>
          <a:endParaRPr lang="ru-RU"/>
        </a:p>
      </dgm:t>
    </dgm:pt>
    <dgm:pt modelId="{BF15CA12-ABF5-4872-9A18-4DAF79AE1272}" type="sibTrans" cxnId="{5A5DAB67-F145-4198-98D5-FFEC98B6D579}">
      <dgm:prSet/>
      <dgm:spPr/>
      <dgm:t>
        <a:bodyPr/>
        <a:lstStyle/>
        <a:p>
          <a:endParaRPr lang="ru-RU"/>
        </a:p>
      </dgm:t>
    </dgm:pt>
    <dgm:pt modelId="{92017881-4F50-4850-9C7B-AF53EECF4F4C}">
      <dgm:prSet phldrT="[Текст]"/>
      <dgm:spPr/>
      <dgm:t>
        <a:bodyPr vert="vert270"/>
        <a:lstStyle/>
        <a:p>
          <a:pPr algn="ctr"/>
          <a:r>
            <a:rPr lang="ru-RU" dirty="0" smtClean="0"/>
            <a:t>индивидуальность</a:t>
          </a:r>
          <a:endParaRPr lang="ru-RU" dirty="0"/>
        </a:p>
      </dgm:t>
    </dgm:pt>
    <dgm:pt modelId="{1C00F56B-EFF6-4647-8DB8-80005BD5A027}" type="parTrans" cxnId="{71FC2B83-FA19-49C6-8D38-5214B2ECE4A6}">
      <dgm:prSet/>
      <dgm:spPr/>
      <dgm:t>
        <a:bodyPr/>
        <a:lstStyle/>
        <a:p>
          <a:endParaRPr lang="ru-RU"/>
        </a:p>
      </dgm:t>
    </dgm:pt>
    <dgm:pt modelId="{729DEBC2-42CE-4613-B462-DDE88328070F}" type="sibTrans" cxnId="{71FC2B83-FA19-49C6-8D38-5214B2ECE4A6}">
      <dgm:prSet/>
      <dgm:spPr/>
      <dgm:t>
        <a:bodyPr/>
        <a:lstStyle/>
        <a:p>
          <a:endParaRPr lang="ru-RU"/>
        </a:p>
      </dgm:t>
    </dgm:pt>
    <dgm:pt modelId="{3DC9D491-0A45-441A-BCA6-CA4710BB5D3C}">
      <dgm:prSet phldrT="[Текст]"/>
      <dgm:spPr/>
      <dgm:t>
        <a:bodyPr vert="vert270"/>
        <a:lstStyle/>
        <a:p>
          <a:pPr algn="ctr"/>
          <a:r>
            <a:rPr lang="ru-RU" dirty="0" smtClean="0"/>
            <a:t>самостоятельность</a:t>
          </a:r>
          <a:endParaRPr lang="ru-RU" dirty="0"/>
        </a:p>
      </dgm:t>
    </dgm:pt>
    <dgm:pt modelId="{D5A1EF62-0F1E-4094-924E-DE75CBCFB2EA}" type="parTrans" cxnId="{E80528B2-E108-4CB6-AF86-9CB9B3B778A8}">
      <dgm:prSet/>
      <dgm:spPr/>
      <dgm:t>
        <a:bodyPr/>
        <a:lstStyle/>
        <a:p>
          <a:endParaRPr lang="ru-RU"/>
        </a:p>
      </dgm:t>
    </dgm:pt>
    <dgm:pt modelId="{44473782-61E0-4628-8959-7DC8206974B0}" type="sibTrans" cxnId="{E80528B2-E108-4CB6-AF86-9CB9B3B778A8}">
      <dgm:prSet/>
      <dgm:spPr/>
      <dgm:t>
        <a:bodyPr/>
        <a:lstStyle/>
        <a:p>
          <a:endParaRPr lang="ru-RU"/>
        </a:p>
      </dgm:t>
    </dgm:pt>
    <dgm:pt modelId="{456621A5-E15A-4C12-917A-5F43A27ACE23}">
      <dgm:prSet phldrT="[Текст]"/>
      <dgm:spPr/>
      <dgm:t>
        <a:bodyPr vert="vert270"/>
        <a:lstStyle/>
        <a:p>
          <a:pPr algn="ctr"/>
          <a:r>
            <a:rPr lang="ru-RU" dirty="0" smtClean="0"/>
            <a:t>творчество</a:t>
          </a:r>
          <a:endParaRPr lang="ru-RU" dirty="0"/>
        </a:p>
      </dgm:t>
    </dgm:pt>
    <dgm:pt modelId="{185D4821-4B10-4AA1-8186-1F4B6246803B}" type="parTrans" cxnId="{F17A3F3D-F7C0-482C-9A90-E7DE30AA2EA2}">
      <dgm:prSet/>
      <dgm:spPr/>
      <dgm:t>
        <a:bodyPr/>
        <a:lstStyle/>
        <a:p>
          <a:endParaRPr lang="ru-RU"/>
        </a:p>
      </dgm:t>
    </dgm:pt>
    <dgm:pt modelId="{D5784270-E5DF-480D-ACE5-F04BCBDE9BCB}" type="sibTrans" cxnId="{F17A3F3D-F7C0-482C-9A90-E7DE30AA2EA2}">
      <dgm:prSet/>
      <dgm:spPr/>
      <dgm:t>
        <a:bodyPr/>
        <a:lstStyle/>
        <a:p>
          <a:endParaRPr lang="ru-RU"/>
        </a:p>
      </dgm:t>
    </dgm:pt>
    <dgm:pt modelId="{18125471-1F32-43BC-896F-8CE437D6CAA1}">
      <dgm:prSet/>
      <dgm:spPr/>
      <dgm:t>
        <a:bodyPr vert="vert270"/>
        <a:lstStyle/>
        <a:p>
          <a:pPr algn="ctr"/>
          <a:r>
            <a:rPr lang="ru-RU" dirty="0" smtClean="0"/>
            <a:t>восприятие</a:t>
          </a:r>
          <a:endParaRPr lang="ru-RU" dirty="0"/>
        </a:p>
      </dgm:t>
    </dgm:pt>
    <dgm:pt modelId="{DEC740AC-B927-4702-A3AD-03479F2BF7EA}" type="parTrans" cxnId="{0E3C7F29-C4E8-4A60-BA44-FD8C0C20EF0D}">
      <dgm:prSet/>
      <dgm:spPr/>
      <dgm:t>
        <a:bodyPr/>
        <a:lstStyle/>
        <a:p>
          <a:endParaRPr lang="ru-RU"/>
        </a:p>
      </dgm:t>
    </dgm:pt>
    <dgm:pt modelId="{6BC5C9C5-CB47-47D9-8639-C5DCAD9C98AB}" type="sibTrans" cxnId="{0E3C7F29-C4E8-4A60-BA44-FD8C0C20EF0D}">
      <dgm:prSet/>
      <dgm:spPr/>
      <dgm:t>
        <a:bodyPr/>
        <a:lstStyle/>
        <a:p>
          <a:endParaRPr lang="ru-RU"/>
        </a:p>
      </dgm:t>
    </dgm:pt>
    <dgm:pt modelId="{D0837CF3-482D-471C-B9CF-78B04D0C269C}" type="pres">
      <dgm:prSet presAssocID="{10FB56A9-3071-4E8D-BD95-C7C3D79B77C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6C7FA2-01E4-4083-9372-7914A96A76A4}" type="pres">
      <dgm:prSet presAssocID="{32926410-6F77-443D-B4B3-625B7E4B4D05}" presName="roof" presStyleLbl="dkBgShp" presStyleIdx="0" presStyleCnt="2" custScaleY="64488" custLinFactNeighborX="-348" custLinFactNeighborY="-17476"/>
      <dgm:spPr/>
      <dgm:t>
        <a:bodyPr/>
        <a:lstStyle/>
        <a:p>
          <a:endParaRPr lang="ru-RU"/>
        </a:p>
      </dgm:t>
    </dgm:pt>
    <dgm:pt modelId="{A534635F-4807-4F75-AACA-9C36EDA8AAAA}" type="pres">
      <dgm:prSet presAssocID="{32926410-6F77-443D-B4B3-625B7E4B4D05}" presName="pillars" presStyleCnt="0"/>
      <dgm:spPr/>
    </dgm:pt>
    <dgm:pt modelId="{0AE971D9-7B91-4399-AA89-F3ECCE7F1FB0}" type="pres">
      <dgm:prSet presAssocID="{32926410-6F77-443D-B4B3-625B7E4B4D05}" presName="pillar1" presStyleLbl="node1" presStyleIdx="0" presStyleCnt="4" custScaleY="121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35C9CE-CA91-45FC-BFA1-25267C96B31F}" type="pres">
      <dgm:prSet presAssocID="{3DC9D491-0A45-441A-BCA6-CA4710BB5D3C}" presName="pillarX" presStyleLbl="node1" presStyleIdx="1" presStyleCnt="4" custScaleY="120739" custLinFactNeighborX="-695" custLinFactNeighborY="-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F8D23-A787-40A2-ADEF-BB65F96280C8}" type="pres">
      <dgm:prSet presAssocID="{456621A5-E15A-4C12-917A-5F43A27ACE23}" presName="pillarX" presStyleLbl="node1" presStyleIdx="2" presStyleCnt="4" custScaleY="121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006874-DEAB-4397-98BB-FC843A426E47}" type="pres">
      <dgm:prSet presAssocID="{18125471-1F32-43BC-896F-8CE437D6CAA1}" presName="pillarX" presStyleLbl="node1" presStyleIdx="3" presStyleCnt="4" custScaleY="121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6D59-D3A6-47F5-B7DA-9423642635F8}" type="pres">
      <dgm:prSet presAssocID="{32926410-6F77-443D-B4B3-625B7E4B4D05}" presName="base" presStyleLbl="dkBgShp" presStyleIdx="1" presStyleCnt="2" custFlipVert="1" custScaleY="43507" custLinFactNeighborX="1389" custLinFactNeighborY="43633"/>
      <dgm:spPr/>
    </dgm:pt>
  </dgm:ptLst>
  <dgm:cxnLst>
    <dgm:cxn modelId="{F17A3F3D-F7C0-482C-9A90-E7DE30AA2EA2}" srcId="{32926410-6F77-443D-B4B3-625B7E4B4D05}" destId="{456621A5-E15A-4C12-917A-5F43A27ACE23}" srcOrd="2" destOrd="0" parTransId="{185D4821-4B10-4AA1-8186-1F4B6246803B}" sibTransId="{D5784270-E5DF-480D-ACE5-F04BCBDE9BCB}"/>
    <dgm:cxn modelId="{0E3C7F29-C4E8-4A60-BA44-FD8C0C20EF0D}" srcId="{32926410-6F77-443D-B4B3-625B7E4B4D05}" destId="{18125471-1F32-43BC-896F-8CE437D6CAA1}" srcOrd="3" destOrd="0" parTransId="{DEC740AC-B927-4702-A3AD-03479F2BF7EA}" sibTransId="{6BC5C9C5-CB47-47D9-8639-C5DCAD9C98AB}"/>
    <dgm:cxn modelId="{102A046B-0BA9-4814-8C35-42137830452A}" type="presOf" srcId="{18125471-1F32-43BC-896F-8CE437D6CAA1}" destId="{1F006874-DEAB-4397-98BB-FC843A426E47}" srcOrd="0" destOrd="0" presId="urn:microsoft.com/office/officeart/2005/8/layout/hList3"/>
    <dgm:cxn modelId="{5A5DAB67-F145-4198-98D5-FFEC98B6D579}" srcId="{10FB56A9-3071-4E8D-BD95-C7C3D79B77CB}" destId="{32926410-6F77-443D-B4B3-625B7E4B4D05}" srcOrd="0" destOrd="0" parTransId="{87E33769-DC3C-4E7C-A489-96E8B446B583}" sibTransId="{BF15CA12-ABF5-4872-9A18-4DAF79AE1272}"/>
    <dgm:cxn modelId="{5C2303E7-3C20-4694-9DBE-630F3B0B0D71}" type="presOf" srcId="{32926410-6F77-443D-B4B3-625B7E4B4D05}" destId="{966C7FA2-01E4-4083-9372-7914A96A76A4}" srcOrd="0" destOrd="0" presId="urn:microsoft.com/office/officeart/2005/8/layout/hList3"/>
    <dgm:cxn modelId="{71FC2B83-FA19-49C6-8D38-5214B2ECE4A6}" srcId="{32926410-6F77-443D-B4B3-625B7E4B4D05}" destId="{92017881-4F50-4850-9C7B-AF53EECF4F4C}" srcOrd="0" destOrd="0" parTransId="{1C00F56B-EFF6-4647-8DB8-80005BD5A027}" sibTransId="{729DEBC2-42CE-4613-B462-DDE88328070F}"/>
    <dgm:cxn modelId="{9E35F004-FF43-4CB8-8FBC-6FC1F592192E}" type="presOf" srcId="{3DC9D491-0A45-441A-BCA6-CA4710BB5D3C}" destId="{A335C9CE-CA91-45FC-BFA1-25267C96B31F}" srcOrd="0" destOrd="0" presId="urn:microsoft.com/office/officeart/2005/8/layout/hList3"/>
    <dgm:cxn modelId="{E80528B2-E108-4CB6-AF86-9CB9B3B778A8}" srcId="{32926410-6F77-443D-B4B3-625B7E4B4D05}" destId="{3DC9D491-0A45-441A-BCA6-CA4710BB5D3C}" srcOrd="1" destOrd="0" parTransId="{D5A1EF62-0F1E-4094-924E-DE75CBCFB2EA}" sibTransId="{44473782-61E0-4628-8959-7DC8206974B0}"/>
    <dgm:cxn modelId="{063F0F49-E450-4843-AFDC-0BEEEFCECAAB}" type="presOf" srcId="{92017881-4F50-4850-9C7B-AF53EECF4F4C}" destId="{0AE971D9-7B91-4399-AA89-F3ECCE7F1FB0}" srcOrd="0" destOrd="0" presId="urn:microsoft.com/office/officeart/2005/8/layout/hList3"/>
    <dgm:cxn modelId="{0BBC72C7-3194-4BE5-83BB-71716B786FC0}" type="presOf" srcId="{456621A5-E15A-4C12-917A-5F43A27ACE23}" destId="{BBEF8D23-A787-40A2-ADEF-BB65F96280C8}" srcOrd="0" destOrd="0" presId="urn:microsoft.com/office/officeart/2005/8/layout/hList3"/>
    <dgm:cxn modelId="{19D5F860-19E9-4FF2-B315-7B6C91B8279A}" type="presOf" srcId="{10FB56A9-3071-4E8D-BD95-C7C3D79B77CB}" destId="{D0837CF3-482D-471C-B9CF-78B04D0C269C}" srcOrd="0" destOrd="0" presId="urn:microsoft.com/office/officeart/2005/8/layout/hList3"/>
    <dgm:cxn modelId="{06663393-D883-4D7A-A93C-58E7B97ACB60}" type="presParOf" srcId="{D0837CF3-482D-471C-B9CF-78B04D0C269C}" destId="{966C7FA2-01E4-4083-9372-7914A96A76A4}" srcOrd="0" destOrd="0" presId="urn:microsoft.com/office/officeart/2005/8/layout/hList3"/>
    <dgm:cxn modelId="{66E1ADE4-6BDC-4829-9AF8-D3E73D43CF3D}" type="presParOf" srcId="{D0837CF3-482D-471C-B9CF-78B04D0C269C}" destId="{A534635F-4807-4F75-AACA-9C36EDA8AAAA}" srcOrd="1" destOrd="0" presId="urn:microsoft.com/office/officeart/2005/8/layout/hList3"/>
    <dgm:cxn modelId="{171F02DA-1CA3-46AF-90DA-8164CFC467D9}" type="presParOf" srcId="{A534635F-4807-4F75-AACA-9C36EDA8AAAA}" destId="{0AE971D9-7B91-4399-AA89-F3ECCE7F1FB0}" srcOrd="0" destOrd="0" presId="urn:microsoft.com/office/officeart/2005/8/layout/hList3"/>
    <dgm:cxn modelId="{B71FEDEE-34D6-4AC6-93BE-893EDF267115}" type="presParOf" srcId="{A534635F-4807-4F75-AACA-9C36EDA8AAAA}" destId="{A335C9CE-CA91-45FC-BFA1-25267C96B31F}" srcOrd="1" destOrd="0" presId="urn:microsoft.com/office/officeart/2005/8/layout/hList3"/>
    <dgm:cxn modelId="{9EFB74F2-4375-4478-9860-AA2C87680C10}" type="presParOf" srcId="{A534635F-4807-4F75-AACA-9C36EDA8AAAA}" destId="{BBEF8D23-A787-40A2-ADEF-BB65F96280C8}" srcOrd="2" destOrd="0" presId="urn:microsoft.com/office/officeart/2005/8/layout/hList3"/>
    <dgm:cxn modelId="{B9855404-CFA5-4925-9371-0956763EE82D}" type="presParOf" srcId="{A534635F-4807-4F75-AACA-9C36EDA8AAAA}" destId="{1F006874-DEAB-4397-98BB-FC843A426E47}" srcOrd="3" destOrd="0" presId="urn:microsoft.com/office/officeart/2005/8/layout/hList3"/>
    <dgm:cxn modelId="{75E5AA77-D808-4DB7-BD27-A1FF10CB5796}" type="presParOf" srcId="{D0837CF3-482D-471C-B9CF-78B04D0C269C}" destId="{C4AF6D59-D3A6-47F5-B7DA-9423642635F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D43D6-7B5C-400B-BFFC-79D93A7B9A05}">
      <dsp:nvSpPr>
        <dsp:cNvPr id="0" name=""/>
        <dsp:cNvSpPr/>
      </dsp:nvSpPr>
      <dsp:spPr>
        <a:xfrm>
          <a:off x="3119557" y="3430935"/>
          <a:ext cx="2161965" cy="21619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Требования к уровню подготовки</a:t>
          </a:r>
          <a:endParaRPr lang="ru-RU" sz="2200" kern="1200" dirty="0"/>
        </a:p>
      </dsp:txBody>
      <dsp:txXfrm>
        <a:off x="3436169" y="3747547"/>
        <a:ext cx="1528741" cy="1528741"/>
      </dsp:txXfrm>
    </dsp:sp>
    <dsp:sp modelId="{5897E942-CC87-4CF2-86C5-A400C3148C75}">
      <dsp:nvSpPr>
        <dsp:cNvPr id="0" name=""/>
        <dsp:cNvSpPr/>
      </dsp:nvSpPr>
      <dsp:spPr>
        <a:xfrm rot="10800000">
          <a:off x="1027576" y="4203838"/>
          <a:ext cx="1976921" cy="616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1D330-B0F3-4A9E-BA01-F1E86DB1E46D}">
      <dsp:nvSpPr>
        <dsp:cNvPr id="0" name=""/>
        <dsp:cNvSpPr/>
      </dsp:nvSpPr>
      <dsp:spPr>
        <a:xfrm>
          <a:off x="643" y="3690371"/>
          <a:ext cx="2053867" cy="1643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Находить информацию</a:t>
          </a:r>
          <a:endParaRPr lang="ru-RU" sz="1700" kern="1200" dirty="0"/>
        </a:p>
      </dsp:txBody>
      <dsp:txXfrm>
        <a:off x="48768" y="3738496"/>
        <a:ext cx="1957617" cy="1546843"/>
      </dsp:txXfrm>
    </dsp:sp>
    <dsp:sp modelId="{194618CF-704B-4517-B7D0-DD6D319DF8E4}">
      <dsp:nvSpPr>
        <dsp:cNvPr id="0" name=""/>
        <dsp:cNvSpPr/>
      </dsp:nvSpPr>
      <dsp:spPr>
        <a:xfrm rot="13500000">
          <a:off x="1667402" y="2659162"/>
          <a:ext cx="1976921" cy="616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8D12B-EC53-47D2-919A-6BD70A8D06D9}">
      <dsp:nvSpPr>
        <dsp:cNvPr id="0" name=""/>
        <dsp:cNvSpPr/>
      </dsp:nvSpPr>
      <dsp:spPr>
        <a:xfrm>
          <a:off x="929982" y="1446748"/>
          <a:ext cx="2053867" cy="1643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Переводить визуальную информацию в вербальную</a:t>
          </a:r>
          <a:endParaRPr lang="ru-RU" sz="1700" kern="1200" dirty="0"/>
        </a:p>
      </dsp:txBody>
      <dsp:txXfrm>
        <a:off x="978107" y="1494873"/>
        <a:ext cx="1957617" cy="1546843"/>
      </dsp:txXfrm>
    </dsp:sp>
    <dsp:sp modelId="{8CD3382C-B2F7-43C7-AA6C-508EFD6492DF}">
      <dsp:nvSpPr>
        <dsp:cNvPr id="0" name=""/>
        <dsp:cNvSpPr/>
      </dsp:nvSpPr>
      <dsp:spPr>
        <a:xfrm rot="16200000">
          <a:off x="3212079" y="2019336"/>
          <a:ext cx="1976921" cy="616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273CF-73E6-48D2-983F-A3999807F094}">
      <dsp:nvSpPr>
        <dsp:cNvPr id="0" name=""/>
        <dsp:cNvSpPr/>
      </dsp:nvSpPr>
      <dsp:spPr>
        <a:xfrm>
          <a:off x="3173606" y="517408"/>
          <a:ext cx="2053867" cy="1643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Трансформировать информацию</a:t>
          </a:r>
          <a:endParaRPr lang="ru-RU" sz="1700" kern="1200" dirty="0"/>
        </a:p>
      </dsp:txBody>
      <dsp:txXfrm>
        <a:off x="3221731" y="565533"/>
        <a:ext cx="1957617" cy="1546843"/>
      </dsp:txXfrm>
    </dsp:sp>
    <dsp:sp modelId="{FF473C24-0A02-4768-986F-4D1A06D29C23}">
      <dsp:nvSpPr>
        <dsp:cNvPr id="0" name=""/>
        <dsp:cNvSpPr/>
      </dsp:nvSpPr>
      <dsp:spPr>
        <a:xfrm rot="18900000">
          <a:off x="4756755" y="2659162"/>
          <a:ext cx="1976921" cy="616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03784-22CD-4858-BEE7-DD908A6BB79E}">
      <dsp:nvSpPr>
        <dsp:cNvPr id="0" name=""/>
        <dsp:cNvSpPr/>
      </dsp:nvSpPr>
      <dsp:spPr>
        <a:xfrm>
          <a:off x="5417230" y="1446748"/>
          <a:ext cx="2053867" cy="1643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Понимать цели коммуникации</a:t>
          </a:r>
          <a:endParaRPr lang="ru-RU" sz="1700" kern="1200" dirty="0"/>
        </a:p>
      </dsp:txBody>
      <dsp:txXfrm>
        <a:off x="5465355" y="1494873"/>
        <a:ext cx="1957617" cy="1546843"/>
      </dsp:txXfrm>
    </dsp:sp>
    <dsp:sp modelId="{C1DBBFFD-B78A-4C52-8C5B-4C943E614E24}">
      <dsp:nvSpPr>
        <dsp:cNvPr id="0" name=""/>
        <dsp:cNvSpPr/>
      </dsp:nvSpPr>
      <dsp:spPr>
        <a:xfrm>
          <a:off x="5396581" y="4203838"/>
          <a:ext cx="1976921" cy="616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6C45D-F07E-4346-B6BC-588B17298600}">
      <dsp:nvSpPr>
        <dsp:cNvPr id="0" name=""/>
        <dsp:cNvSpPr/>
      </dsp:nvSpPr>
      <dsp:spPr>
        <a:xfrm>
          <a:off x="6346569" y="3690371"/>
          <a:ext cx="2053867" cy="1643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Аргументировать высказывания</a:t>
          </a:r>
          <a:endParaRPr lang="ru-RU" sz="1700" kern="1200" dirty="0"/>
        </a:p>
      </dsp:txBody>
      <dsp:txXfrm>
        <a:off x="6394694" y="3738496"/>
        <a:ext cx="1957617" cy="1546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C7FA2-01E4-4083-9372-7914A96A76A4}">
      <dsp:nvSpPr>
        <dsp:cNvPr id="0" name=""/>
        <dsp:cNvSpPr/>
      </dsp:nvSpPr>
      <dsp:spPr>
        <a:xfrm>
          <a:off x="0" y="0"/>
          <a:ext cx="8229600" cy="107155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err="1" smtClean="0"/>
            <a:t>Медиаобразование</a:t>
          </a:r>
          <a:r>
            <a:rPr lang="ru-RU" sz="4500" kern="1200" dirty="0" smtClean="0"/>
            <a:t> развивает:</a:t>
          </a:r>
          <a:endParaRPr lang="ru-RU" sz="4500" kern="1200" dirty="0"/>
        </a:p>
      </dsp:txBody>
      <dsp:txXfrm>
        <a:off x="0" y="0"/>
        <a:ext cx="8229600" cy="1071559"/>
      </dsp:txXfrm>
    </dsp:sp>
    <dsp:sp modelId="{0AE971D9-7B91-4399-AA89-F3ECCE7F1FB0}">
      <dsp:nvSpPr>
        <dsp:cNvPr id="0" name=""/>
        <dsp:cNvSpPr/>
      </dsp:nvSpPr>
      <dsp:spPr>
        <a:xfrm>
          <a:off x="0" y="1147155"/>
          <a:ext cx="2057399" cy="4231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индивидуальность</a:t>
          </a:r>
          <a:endParaRPr lang="ru-RU" sz="3100" kern="1200" dirty="0"/>
        </a:p>
      </dsp:txBody>
      <dsp:txXfrm>
        <a:off x="0" y="1147155"/>
        <a:ext cx="2057399" cy="4231688"/>
      </dsp:txXfrm>
    </dsp:sp>
    <dsp:sp modelId="{A335C9CE-CA91-45FC-BFA1-25267C96B31F}">
      <dsp:nvSpPr>
        <dsp:cNvPr id="0" name=""/>
        <dsp:cNvSpPr/>
      </dsp:nvSpPr>
      <dsp:spPr>
        <a:xfrm>
          <a:off x="2043101" y="1147155"/>
          <a:ext cx="2057399" cy="4213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самостоятельность</a:t>
          </a:r>
          <a:endParaRPr lang="ru-RU" sz="3000" kern="1200" dirty="0"/>
        </a:p>
      </dsp:txBody>
      <dsp:txXfrm>
        <a:off x="2043101" y="1147155"/>
        <a:ext cx="2057399" cy="4213124"/>
      </dsp:txXfrm>
    </dsp:sp>
    <dsp:sp modelId="{BBEF8D23-A787-40A2-ADEF-BB65F96280C8}">
      <dsp:nvSpPr>
        <dsp:cNvPr id="0" name=""/>
        <dsp:cNvSpPr/>
      </dsp:nvSpPr>
      <dsp:spPr>
        <a:xfrm>
          <a:off x="4114800" y="1138867"/>
          <a:ext cx="2057399" cy="4248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творчество</a:t>
          </a:r>
          <a:endParaRPr lang="ru-RU" sz="3000" kern="1200" dirty="0"/>
        </a:p>
      </dsp:txBody>
      <dsp:txXfrm>
        <a:off x="4114800" y="1138867"/>
        <a:ext cx="2057399" cy="4248263"/>
      </dsp:txXfrm>
    </dsp:sp>
    <dsp:sp modelId="{1F006874-DEAB-4397-98BB-FC843A426E47}">
      <dsp:nvSpPr>
        <dsp:cNvPr id="0" name=""/>
        <dsp:cNvSpPr/>
      </dsp:nvSpPr>
      <dsp:spPr>
        <a:xfrm>
          <a:off x="6172199" y="1143002"/>
          <a:ext cx="2057399" cy="4239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восприятие</a:t>
          </a:r>
          <a:endParaRPr lang="ru-RU" sz="3000" kern="1200" dirty="0"/>
        </a:p>
      </dsp:txBody>
      <dsp:txXfrm>
        <a:off x="6172199" y="1143002"/>
        <a:ext cx="2057399" cy="4239993"/>
      </dsp:txXfrm>
    </dsp:sp>
    <dsp:sp modelId="{C4AF6D59-D3A6-47F5-B7DA-9423642635F8}">
      <dsp:nvSpPr>
        <dsp:cNvPr id="0" name=""/>
        <dsp:cNvSpPr/>
      </dsp:nvSpPr>
      <dsp:spPr>
        <a:xfrm flipV="1">
          <a:off x="0" y="5286412"/>
          <a:ext cx="8229600" cy="16868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DDF064-1F41-410F-B47E-A2EC9A52F129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60C485-79A9-492B-829D-6B02BCBC68A5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err="1" smtClean="0"/>
              <a:t>Медиаобразование</a:t>
            </a:r>
            <a:r>
              <a:rPr lang="ru-RU" dirty="0" smtClean="0"/>
              <a:t> современных школьников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643446"/>
            <a:ext cx="7854696" cy="1752600"/>
          </a:xfrm>
        </p:spPr>
        <p:txBody>
          <a:bodyPr/>
          <a:lstStyle/>
          <a:p>
            <a:pPr algn="ctr"/>
            <a:r>
              <a:rPr lang="ru-RU" dirty="0" smtClean="0"/>
              <a:t>Алексеева И.П., Белякова Т.Ю., Харченко А.В.</a:t>
            </a:r>
          </a:p>
          <a:p>
            <a:pPr algn="ctr"/>
            <a:r>
              <a:rPr lang="ru-RU" dirty="0" smtClean="0"/>
              <a:t>МОУ – СОШ с. Подлесное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idx="1"/>
          </p:nvPr>
        </p:nvSpPr>
        <p:spPr>
          <a:xfrm>
            <a:off x="530225" y="1071545"/>
            <a:ext cx="7772400" cy="507207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600" dirty="0" err="1" smtClean="0"/>
              <a:t>Медиаобразование</a:t>
            </a:r>
            <a:r>
              <a:rPr lang="ru-RU" sz="2600" dirty="0" smtClean="0"/>
              <a:t>  - это направление в педагогике, связанное со всеми видами </a:t>
            </a:r>
            <a:r>
              <a:rPr lang="ru-RU" sz="2600" dirty="0" err="1" smtClean="0"/>
              <a:t>медиа</a:t>
            </a:r>
            <a:r>
              <a:rPr lang="ru-RU" sz="2600" dirty="0" smtClean="0"/>
              <a:t> (печатными и графическими, звуковыми, экранными и т.д.) ; дает возможность понять, как массовая коммуникация используется </a:t>
            </a:r>
            <a:r>
              <a:rPr lang="ru-RU" sz="2600" smtClean="0"/>
              <a:t>в социумах</a:t>
            </a:r>
            <a:r>
              <a:rPr lang="ru-RU" sz="2600" dirty="0" smtClean="0"/>
              <a:t>, овладеть способностями использования </a:t>
            </a:r>
            <a:r>
              <a:rPr lang="ru-RU" sz="2600" dirty="0" err="1" smtClean="0"/>
              <a:t>медиа</a:t>
            </a:r>
            <a:r>
              <a:rPr lang="ru-RU" sz="2600" dirty="0" smtClean="0"/>
              <a:t> в коммуникации с другими людьми.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357298"/>
            <a:ext cx="8501122" cy="521497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dirty="0" err="1" smtClean="0"/>
              <a:t>Медиаграмотность</a:t>
            </a:r>
            <a:r>
              <a:rPr lang="ru-RU" dirty="0" smtClean="0"/>
              <a:t> – навыки, приобретенные в процессе развития личности с помощью средств массовой коммуникации с целью формирования культуры общения с </a:t>
            </a:r>
            <a:r>
              <a:rPr lang="ru-RU" dirty="0" err="1" smtClean="0"/>
              <a:t>медиа</a:t>
            </a:r>
            <a:r>
              <a:rPr lang="ru-RU" dirty="0" smtClean="0"/>
              <a:t>, развития творческих, коммуникативных способностей, критического мышления, обучения различным формам самовыражения при помощи телевидения, видео, аудио, компьютера.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401080" cy="6110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53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714488"/>
            <a:ext cx="7854696" cy="407196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Цель исследования: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/>
              <a:t>показать возможность использования </a:t>
            </a:r>
            <a:r>
              <a:rPr lang="ru-RU" dirty="0" err="1" smtClean="0"/>
              <a:t>медиасредств</a:t>
            </a:r>
            <a:r>
              <a:rPr lang="ru-RU" dirty="0" smtClean="0"/>
              <a:t> на уроках;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/>
              <a:t>получить объективную  информацию об умении обучающихся применять технический инструментарий в  обучении.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иложение 1.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Приложение 1.</Template>
  <TotalTime>0</TotalTime>
  <Words>156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Приложение 1.</vt:lpstr>
      <vt:lpstr> Медиаобразование современных школьников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Медиаобразование современных школьников</dc:title>
  <dc:creator>User</dc:creator>
  <cp:lastModifiedBy>User</cp:lastModifiedBy>
  <cp:revision>1</cp:revision>
  <dcterms:created xsi:type="dcterms:W3CDTF">2012-10-21T13:52:37Z</dcterms:created>
  <dcterms:modified xsi:type="dcterms:W3CDTF">2012-10-21T13:53:16Z</dcterms:modified>
</cp:coreProperties>
</file>