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E65D80F-2E80-400B-B17F-B64119B19B9C}" type="datetimeFigureOut">
              <a:rPr lang="ru-RU" smtClean="0"/>
              <a:t>20.06.2012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1E05F6-63C9-42F4-98A0-E80587C2A0B6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36096" y="620688"/>
            <a:ext cx="3174504" cy="233882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Жизнь и творчество </a:t>
            </a:r>
            <a:r>
              <a:rPr lang="ru-RU" sz="3600" dirty="0" err="1" smtClean="0"/>
              <a:t>А.С.Грибоедова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(1795(?)-1829)</a:t>
            </a:r>
            <a:endParaRPr lang="ru-RU" sz="3600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5" b="7045"/>
          <a:stretch>
            <a:fillRect/>
          </a:stretch>
        </p:blipFill>
        <p:spPr>
          <a:xfrm>
            <a:off x="251520" y="260648"/>
            <a:ext cx="4968552" cy="4968552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364088" y="3068960"/>
            <a:ext cx="3479762" cy="2663482"/>
          </a:xfrm>
        </p:spPr>
        <p:txBody>
          <a:bodyPr/>
          <a:lstStyle/>
          <a:p>
            <a:r>
              <a:rPr lang="ru-RU" sz="4800" dirty="0" smtClean="0"/>
              <a:t>«</a:t>
            </a:r>
            <a:r>
              <a:rPr lang="ru-RU" sz="5400" dirty="0" smtClean="0"/>
              <a:t>Загадки» писателя</a:t>
            </a:r>
            <a:endParaRPr lang="ru-RU" sz="5400" dirty="0"/>
          </a:p>
        </p:txBody>
      </p:sp>
      <p:sp>
        <p:nvSpPr>
          <p:cNvPr id="2" name="TextBox 1"/>
          <p:cNvSpPr txBox="1"/>
          <p:nvPr/>
        </p:nvSpPr>
        <p:spPr>
          <a:xfrm>
            <a:off x="4716016" y="6111029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Учитель: Юхно Лариса Дмитриевна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5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064" y="548680"/>
            <a:ext cx="3672408" cy="1944216"/>
          </a:xfrm>
        </p:spPr>
        <p:txBody>
          <a:bodyPr>
            <a:noAutofit/>
          </a:bodyPr>
          <a:lstStyle/>
          <a:p>
            <a:r>
              <a:rPr lang="ru-RU" sz="2800" dirty="0" smtClean="0"/>
              <a:t>«Ум и дела твои бессмертны в памяти русской , но для чего же пережила тебя любовь моя?..»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4048" y="2708920"/>
            <a:ext cx="4032448" cy="374441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Незадолго до отъезда в Персию </a:t>
            </a:r>
            <a:r>
              <a:rPr lang="ru-RU" sz="2000" dirty="0" err="1" smtClean="0"/>
              <a:t>А.С.Грибоедов</a:t>
            </a:r>
            <a:r>
              <a:rPr lang="ru-RU" sz="2000" dirty="0" smtClean="0"/>
              <a:t> как бы предвидя свою гибель, говорил жене: «Не оставляй костей моих в Персии: если умру там, похорони меня в Тифлисе, в монастыре Давида». Там он и похоронен. Там же при монастыре Давида позже был сооружен памятник в честь </a:t>
            </a:r>
            <a:r>
              <a:rPr lang="ru-RU" sz="2000" dirty="0" err="1" smtClean="0"/>
              <a:t>А.С.Грибоедова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6149" name="Picture 5" descr="C:\Всё что нужно\маме\griboedov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4163810" cy="5415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35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Всё что нужно\маме\griboedov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" y="3389218"/>
            <a:ext cx="3854202" cy="3468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Всё что нужно\маме\griboedov2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0"/>
            <a:ext cx="4286250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Всё что нужно\маме\1208_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181" y="1693962"/>
            <a:ext cx="3871819" cy="516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00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214025"/>
            <a:ext cx="3384376" cy="158417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«Загадки» </a:t>
            </a:r>
            <a:r>
              <a:rPr lang="ru-RU" sz="3600" dirty="0" err="1" smtClean="0"/>
              <a:t>А.С.Грибоедова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3968" y="2348880"/>
            <a:ext cx="4680520" cy="3670595"/>
          </a:xfrm>
        </p:spPr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2000" dirty="0" smtClean="0"/>
              <a:t>Год рождения писателя.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2000" dirty="0" smtClean="0"/>
              <a:t>Причастность </a:t>
            </a:r>
            <a:r>
              <a:rPr lang="ru-RU" sz="2000" dirty="0" err="1" smtClean="0"/>
              <a:t>А.С.Грибоедова</a:t>
            </a:r>
            <a:r>
              <a:rPr lang="ru-RU" sz="2000" dirty="0" smtClean="0"/>
              <a:t> к восстанию декабристов.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2000" dirty="0" smtClean="0"/>
              <a:t>Противоречие всей его жизни- между верой в высокие идеалы человечности и </a:t>
            </a:r>
            <a:r>
              <a:rPr lang="ru-RU" sz="2000" dirty="0" err="1" smtClean="0"/>
              <a:t>скепическим</a:t>
            </a:r>
            <a:r>
              <a:rPr lang="ru-RU" sz="2000" dirty="0" smtClean="0"/>
              <a:t>, горьким отношением к возможности их осуществления в тогдашней России</a:t>
            </a:r>
            <a:endParaRPr lang="ru-RU" sz="2000" dirty="0"/>
          </a:p>
        </p:txBody>
      </p:sp>
      <p:pic>
        <p:nvPicPr>
          <p:cNvPr id="8194" name="Picture 2" descr="C:\Всё что нужно\маме\А.С. ГРИБОЕДОВ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3697560" cy="620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7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712968" cy="1008112"/>
          </a:xfrm>
        </p:spPr>
        <p:txBody>
          <a:bodyPr>
            <a:noAutofit/>
          </a:bodyPr>
          <a:lstStyle/>
          <a:p>
            <a:r>
              <a:rPr lang="ru-RU" sz="4000" dirty="0" smtClean="0"/>
              <a:t>Вопросы для обобщающей беседы:</a:t>
            </a:r>
            <a:endParaRPr lang="ru-RU" sz="4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1988840"/>
            <a:ext cx="8496944" cy="4392488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2800" dirty="0" smtClean="0"/>
              <a:t>Какие чувства  вызывают у вас человеческие качества </a:t>
            </a:r>
            <a:r>
              <a:rPr lang="ru-RU" sz="2800" dirty="0" err="1" smtClean="0"/>
              <a:t>А.С.Грибоедова</a:t>
            </a:r>
            <a:r>
              <a:rPr lang="ru-RU" sz="2800" dirty="0" smtClean="0"/>
              <a:t> и вся его жизнь?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800" dirty="0" smtClean="0"/>
              <a:t>Выделите важнейшие события биографии </a:t>
            </a:r>
            <a:r>
              <a:rPr lang="ru-RU" sz="2800" dirty="0" err="1" smtClean="0"/>
              <a:t>А.С.Грибоедова</a:t>
            </a:r>
            <a:r>
              <a:rPr lang="ru-RU" sz="280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800" dirty="0" smtClean="0"/>
              <a:t>Чьим современником из известных вам писателей и поэтов был </a:t>
            </a:r>
            <a:r>
              <a:rPr lang="ru-RU" sz="2800" dirty="0" err="1" smtClean="0"/>
              <a:t>А.С.Грибоедов</a:t>
            </a:r>
            <a:r>
              <a:rPr lang="ru-RU" sz="2800" dirty="0" smtClean="0"/>
              <a:t>?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800" dirty="0" smtClean="0"/>
              <a:t>История создания комедии «Горе от ума»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800" dirty="0" smtClean="0"/>
              <a:t>Что вас привлекает в </a:t>
            </a:r>
            <a:r>
              <a:rPr lang="ru-RU" sz="2800" dirty="0" err="1" smtClean="0"/>
              <a:t>А.С.Грибоедове</a:t>
            </a:r>
            <a:r>
              <a:rPr lang="ru-RU" sz="2800" dirty="0" smtClean="0"/>
              <a:t>?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800" dirty="0" smtClean="0"/>
              <a:t>Назовите «загадки» </a:t>
            </a:r>
            <a:r>
              <a:rPr lang="ru-RU" sz="2800" dirty="0" err="1" smtClean="0"/>
              <a:t>А.С.Грибоедова</a:t>
            </a:r>
            <a:r>
              <a:rPr lang="ru-RU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95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404664"/>
            <a:ext cx="4176464" cy="38884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400" dirty="0" smtClean="0"/>
              <a:t>«Ум и дела твои бессмертны в памяти русской…»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             </a:t>
            </a:r>
            <a:r>
              <a:rPr lang="ru-RU" sz="2800" dirty="0" smtClean="0"/>
              <a:t>Нина Чавчавадзе</a:t>
            </a:r>
            <a:endParaRPr lang="ru-RU" sz="2800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0" b="1750"/>
          <a:stretch>
            <a:fillRect/>
          </a:stretch>
        </p:blipFill>
        <p:spPr>
          <a:xfrm>
            <a:off x="179512" y="836712"/>
            <a:ext cx="4640876" cy="4640876"/>
          </a:xfrm>
        </p:spPr>
      </p:pic>
    </p:spTree>
    <p:extLst>
      <p:ext uri="{BB962C8B-B14F-4D97-AF65-F5344CB8AC3E}">
        <p14:creationId xmlns:p14="http://schemas.microsoft.com/office/powerpoint/2010/main" val="260710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3968" y="404664"/>
            <a:ext cx="4326632" cy="1330717"/>
          </a:xfrm>
        </p:spPr>
        <p:txBody>
          <a:bodyPr>
            <a:noAutofit/>
          </a:bodyPr>
          <a:lstStyle/>
          <a:p>
            <a:r>
              <a:rPr lang="ru-RU" sz="4000" dirty="0" smtClean="0"/>
              <a:t>Рождение, учеба, служба.</a:t>
            </a:r>
            <a:endParaRPr lang="ru-RU" sz="4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3968" y="2348880"/>
            <a:ext cx="4680520" cy="4248472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 err="1" smtClean="0"/>
              <a:t>А.С.Грибоедов</a:t>
            </a:r>
            <a:r>
              <a:rPr lang="ru-RU" sz="2000" dirty="0" smtClean="0"/>
              <a:t> родился в Москве в обеспеченной родовитой семье. Окружающих поражала его одаренность. В 1806-1812 он учится в Московском университете, заканчивает юридический и философский факультеты.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Закончить третий факультет математики и </a:t>
            </a:r>
            <a:r>
              <a:rPr lang="ru-RU" sz="2000" dirty="0" err="1" smtClean="0"/>
              <a:t>естесственных</a:t>
            </a:r>
            <a:r>
              <a:rPr lang="ru-RU" sz="2000" dirty="0" smtClean="0"/>
              <a:t> наук помешала Отечественная война 1812г. </a:t>
            </a:r>
            <a:r>
              <a:rPr lang="ru-RU" sz="2000" dirty="0" err="1" smtClean="0"/>
              <a:t>А.С.Грибоедов</a:t>
            </a:r>
            <a:r>
              <a:rPr lang="ru-RU" sz="2000" dirty="0" smtClean="0"/>
              <a:t> добровольно поступил корнетом в Московский гусарский полк.</a:t>
            </a:r>
            <a:endParaRPr lang="ru-RU" sz="2000" dirty="0"/>
          </a:p>
        </p:txBody>
      </p:sp>
      <p:pic>
        <p:nvPicPr>
          <p:cNvPr id="2050" name="Picture 2" descr="C:\Всё что нужно\маме\3ca73882d885204b9ac6d298643249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3542033" cy="590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56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260648"/>
            <a:ext cx="4067944" cy="2122805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/>
              <a:t>А.С.Грибоедов</a:t>
            </a:r>
            <a:r>
              <a:rPr lang="ru-RU" sz="3600" dirty="0" smtClean="0"/>
              <a:t> был очень образованным человеком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4008" y="2276872"/>
            <a:ext cx="4176464" cy="3960440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1816г. </a:t>
            </a:r>
            <a:r>
              <a:rPr lang="ru-RU" sz="2400" dirty="0" err="1" smtClean="0"/>
              <a:t>А.С.Грибоедов</a:t>
            </a:r>
            <a:r>
              <a:rPr lang="ru-RU" sz="2400" dirty="0" smtClean="0"/>
              <a:t> оставляет военную службу и определяется в Коллегию иностранных дел. </a:t>
            </a:r>
            <a:r>
              <a:rPr lang="ru-RU" sz="2400" dirty="0" err="1" smtClean="0"/>
              <a:t>А.С.Грибоедов</a:t>
            </a:r>
            <a:r>
              <a:rPr lang="ru-RU" sz="2400" dirty="0" smtClean="0"/>
              <a:t> был очень образованным человеком. Он владел несколькими европейскими языками, изучал древние и восточные языки много читал занимался музыкой, сочинял сам.</a:t>
            </a:r>
            <a:endParaRPr lang="ru-RU" sz="2400" dirty="0"/>
          </a:p>
        </p:txBody>
      </p:sp>
      <p:pic>
        <p:nvPicPr>
          <p:cNvPr id="3074" name="Picture 2" descr="C:\Всё что нужно\маме\30-1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3953"/>
            <a:ext cx="388843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1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Всё что нужно\маме\griboed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70153"/>
            <a:ext cx="8860175" cy="5301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30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548680"/>
            <a:ext cx="4032448" cy="2088232"/>
          </a:xfrm>
        </p:spPr>
        <p:txBody>
          <a:bodyPr>
            <a:noAutofit/>
          </a:bodyPr>
          <a:lstStyle/>
          <a:p>
            <a:r>
              <a:rPr lang="ru-RU" sz="2800" dirty="0"/>
              <a:t>К</a:t>
            </a:r>
            <a:r>
              <a:rPr lang="ru-RU" sz="2800" dirty="0" smtClean="0"/>
              <a:t>омедия </a:t>
            </a:r>
            <a:r>
              <a:rPr lang="ru-RU" sz="2800" dirty="0" err="1" smtClean="0"/>
              <a:t>А.С.Грибоедова</a:t>
            </a:r>
            <a:r>
              <a:rPr lang="ru-RU" sz="2800" dirty="0" smtClean="0"/>
              <a:t> «Горе от ума», сделавшая имя автора бессмертным.</a:t>
            </a:r>
            <a:endParaRPr lang="ru-RU" sz="2800" dirty="0"/>
          </a:p>
        </p:txBody>
      </p:sp>
      <p:pic>
        <p:nvPicPr>
          <p:cNvPr id="2050" name="Picture 2" descr="C:\Всё что нужно\маме\40.jpg-301×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96" y="33958"/>
            <a:ext cx="3838987" cy="6377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Всё что нужно\маме\griboed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607" y="2780928"/>
            <a:ext cx="4032448" cy="389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3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064" y="548680"/>
            <a:ext cx="3053868" cy="125380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Арест </a:t>
            </a:r>
            <a:endParaRPr lang="ru-RU" sz="6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499992" y="2060848"/>
            <a:ext cx="4392488" cy="3933056"/>
          </a:xfrm>
        </p:spPr>
        <p:txBody>
          <a:bodyPr>
            <a:normAutofit/>
          </a:bodyPr>
          <a:lstStyle/>
          <a:p>
            <a:r>
              <a:rPr lang="ru-RU" sz="2000" dirty="0" err="1" smtClean="0"/>
              <a:t>А.С.Грибоедов</a:t>
            </a:r>
            <a:r>
              <a:rPr lang="ru-RU" sz="2000" dirty="0" smtClean="0"/>
              <a:t> вращался в декабристском кругу. Когда восстание произошло, драматург находился на Кавказе. Здесь в крепости «Грозное» он был арестован 22 января 1826г. по подозрению </a:t>
            </a:r>
            <a:r>
              <a:rPr lang="ru-RU" sz="2000" dirty="0"/>
              <a:t>в</a:t>
            </a:r>
            <a:r>
              <a:rPr lang="ru-RU" sz="2000" dirty="0" smtClean="0"/>
              <a:t> причастности к тайному обществу. Его допрашивали, он отрицал свое участие в деле декабристов, и его друзья-лицеисты подтвердили его показания.</a:t>
            </a:r>
            <a:endParaRPr lang="ru-RU" sz="2000" dirty="0"/>
          </a:p>
        </p:txBody>
      </p:sp>
      <p:pic>
        <p:nvPicPr>
          <p:cNvPr id="5122" name="Picture 2" descr="C:\Всё что нужно\маме\3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341576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67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Всё что нужно\маме\0007-007-ZHena-poeta-Nina-CHavchavad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94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Всё что нужно\маме\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2915816" cy="3812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Всё что нужно\маме\ux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7217"/>
            <a:ext cx="4953000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43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139</TotalTime>
  <Words>343</Words>
  <Application>Microsoft Office PowerPoint</Application>
  <PresentationFormat>Экран 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Жизнь и творчество А.С.Грибоедова  (1795(?)-1829)</vt:lpstr>
      <vt:lpstr> «Ум и дела твои бессмертны в памяти русской…»               Нина Чавчавадзе</vt:lpstr>
      <vt:lpstr>Рождение, учеба, служба.</vt:lpstr>
      <vt:lpstr>А.С.Грибоедов был очень образованным человеком </vt:lpstr>
      <vt:lpstr>Презентация PowerPoint</vt:lpstr>
      <vt:lpstr>Комедия А.С.Грибоедова «Горе от ума», сделавшая имя автора бессмертным.</vt:lpstr>
      <vt:lpstr>Арест </vt:lpstr>
      <vt:lpstr>Презентация PowerPoint</vt:lpstr>
      <vt:lpstr>Презентация PowerPoint</vt:lpstr>
      <vt:lpstr>«Ум и дела твои бессмертны в памяти русской , но для чего же пережила тебя любовь моя?..»</vt:lpstr>
      <vt:lpstr>Презентация PowerPoint</vt:lpstr>
      <vt:lpstr>«Загадки» А.С.Грибоедова</vt:lpstr>
      <vt:lpstr>Вопросы для обобщающей беседы: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13</cp:revision>
  <dcterms:created xsi:type="dcterms:W3CDTF">2012-06-19T11:54:00Z</dcterms:created>
  <dcterms:modified xsi:type="dcterms:W3CDTF">2012-06-20T08:32:46Z</dcterms:modified>
</cp:coreProperties>
</file>