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75" autoAdjust="0"/>
  </p:normalViewPr>
  <p:slideViewPr>
    <p:cSldViewPr>
      <p:cViewPr varScale="1">
        <p:scale>
          <a:sx n="102" d="100"/>
          <a:sy n="102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788A0-B800-48E3-890C-ADA096489CF4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18ED0-3901-4D34-B128-8B89F9C4B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18ED0-3901-4D34-B128-8B89F9C4BC5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1354FC-10C1-4D13-BD6E-A435485DCEFA}" type="datetimeFigureOut">
              <a:rPr lang="ru-RU" smtClean="0"/>
              <a:pPr/>
              <a:t>09.10.2012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7E4E0C-4AB6-44A5-B055-7A58F2402E6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Тема:</a:t>
            </a:r>
            <a:br>
              <a:rPr lang="ru-RU" dirty="0" smtClean="0"/>
            </a:br>
            <a:r>
              <a:rPr lang="ru-RU" dirty="0" smtClean="0"/>
              <a:t>Вычитание  суммы из числа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Цель урока:</a:t>
            </a:r>
          </a:p>
          <a:p>
            <a:r>
              <a:rPr lang="ru-RU" dirty="0" smtClean="0"/>
              <a:t>Знать правило вычитания суммы из числа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Сколько хвостов у двух котов?</a:t>
            </a:r>
          </a:p>
          <a:p>
            <a:pPr>
              <a:buNone/>
            </a:pPr>
            <a:r>
              <a:rPr lang="ru-RU" dirty="0" smtClean="0"/>
              <a:t>Сколько пальчиков у двух мальчиков?</a:t>
            </a:r>
          </a:p>
          <a:p>
            <a:pPr>
              <a:buNone/>
            </a:pPr>
            <a:r>
              <a:rPr lang="ru-RU" dirty="0" smtClean="0"/>
              <a:t>Сколько носов у пяти псов?</a:t>
            </a:r>
          </a:p>
          <a:p>
            <a:pPr>
              <a:buNone/>
            </a:pPr>
            <a:r>
              <a:rPr lang="ru-RU" dirty="0" smtClean="0"/>
              <a:t>Сколько ушек у трех старушек?</a:t>
            </a:r>
          </a:p>
          <a:p>
            <a:pPr>
              <a:buNone/>
            </a:pPr>
            <a:r>
              <a:rPr lang="ru-RU" dirty="0" smtClean="0"/>
              <a:t>Какое число следует за числом 77</a:t>
            </a:r>
          </a:p>
          <a:p>
            <a:pPr>
              <a:buNone/>
            </a:pPr>
            <a:r>
              <a:rPr lang="ru-RU" dirty="0" smtClean="0"/>
              <a:t>Назовите «соседей» числа 47?</a:t>
            </a:r>
          </a:p>
          <a:p>
            <a:pPr>
              <a:buNone/>
            </a:pPr>
            <a:r>
              <a:rPr lang="ru-RU" dirty="0" smtClean="0"/>
              <a:t>Какое число стоит перед числом 47?</a:t>
            </a:r>
          </a:p>
          <a:p>
            <a:pPr>
              <a:buNone/>
            </a:pPr>
            <a:r>
              <a:rPr lang="ru-RU" dirty="0" smtClean="0"/>
              <a:t>Назовите «соседей»числа 90?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Математический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1. К 5 прибавить сумму чисел 12 и 65</a:t>
            </a:r>
          </a:p>
          <a:p>
            <a:pPr>
              <a:buNone/>
            </a:pPr>
            <a:r>
              <a:rPr lang="ru-RU" dirty="0" smtClean="0"/>
              <a:t>   2. К сумме чисел 28 и 36 прибавить 4</a:t>
            </a:r>
          </a:p>
          <a:p>
            <a:pPr>
              <a:buNone/>
            </a:pPr>
            <a:r>
              <a:rPr lang="ru-RU" dirty="0" smtClean="0"/>
              <a:t>   3. Из разности чисел 54 и 34 вычесть 6</a:t>
            </a:r>
          </a:p>
          <a:p>
            <a:pPr>
              <a:buNone/>
            </a:pPr>
            <a:r>
              <a:rPr lang="ru-RU" dirty="0" smtClean="0"/>
              <a:t>   4 .Из разности чисел 78 и 68 вычесть 8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5</a:t>
            </a:r>
            <a:r>
              <a:rPr lang="ru-RU" dirty="0" smtClean="0"/>
              <a:t>+(12+65)=</a:t>
            </a:r>
            <a:r>
              <a:rPr lang="ru-RU" dirty="0" smtClean="0"/>
              <a:t>82</a:t>
            </a:r>
          </a:p>
          <a:p>
            <a:pPr algn="ctr">
              <a:buNone/>
            </a:pPr>
            <a:r>
              <a:rPr lang="ru-RU" dirty="0" smtClean="0"/>
              <a:t>(28+36</a:t>
            </a:r>
            <a:r>
              <a:rPr lang="ru-RU" dirty="0" smtClean="0"/>
              <a:t>)+</a:t>
            </a:r>
            <a:r>
              <a:rPr lang="ru-RU" dirty="0" smtClean="0"/>
              <a:t>4=68</a:t>
            </a:r>
          </a:p>
          <a:p>
            <a:pPr algn="ctr">
              <a:buNone/>
            </a:pPr>
            <a:r>
              <a:rPr lang="ru-RU" dirty="0" smtClean="0"/>
              <a:t>(54-34</a:t>
            </a:r>
            <a:r>
              <a:rPr lang="ru-RU" dirty="0" smtClean="0"/>
              <a:t>)-</a:t>
            </a:r>
            <a:r>
              <a:rPr lang="ru-RU" dirty="0" smtClean="0"/>
              <a:t>6=14</a:t>
            </a:r>
          </a:p>
          <a:p>
            <a:pPr algn="ctr">
              <a:buNone/>
            </a:pPr>
            <a:r>
              <a:rPr lang="ru-RU" dirty="0" smtClean="0"/>
              <a:t>(78-68</a:t>
            </a:r>
            <a:r>
              <a:rPr lang="ru-RU" dirty="0" smtClean="0"/>
              <a:t>)-8=2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Запиши выражения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200" dirty="0" smtClean="0"/>
              <a:t>87-</a:t>
            </a:r>
            <a:r>
              <a:rPr lang="ru-RU" sz="3200" dirty="0" smtClean="0"/>
              <a:t>(7+15)=</a:t>
            </a:r>
            <a:r>
              <a:rPr lang="ru-RU" sz="3200" dirty="0" smtClean="0"/>
              <a:t>65</a:t>
            </a:r>
          </a:p>
          <a:p>
            <a:pPr algn="ctr">
              <a:buNone/>
            </a:pPr>
            <a:r>
              <a:rPr lang="ru-RU" sz="3200" dirty="0" smtClean="0"/>
              <a:t>(87-7</a:t>
            </a:r>
            <a:r>
              <a:rPr lang="ru-RU" sz="3200" dirty="0" smtClean="0"/>
              <a:t>)+</a:t>
            </a:r>
            <a:r>
              <a:rPr lang="ru-RU" sz="3200" dirty="0" smtClean="0"/>
              <a:t>15=65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600" b="1" dirty="0" smtClean="0"/>
              <a:t>а-</a:t>
            </a:r>
            <a:r>
              <a:rPr lang="ru-RU" sz="6600" b="1" dirty="0" smtClean="0"/>
              <a:t>(</a:t>
            </a:r>
            <a:r>
              <a:rPr lang="ru-RU" sz="6600" b="1" dirty="0" err="1" smtClean="0"/>
              <a:t>в+с</a:t>
            </a:r>
            <a:r>
              <a:rPr lang="ru-RU" sz="6600" b="1" dirty="0" smtClean="0"/>
              <a:t>)</a:t>
            </a:r>
            <a:r>
              <a:rPr lang="ru-RU" sz="6600" b="1" dirty="0" err="1" smtClean="0"/>
              <a:t>=а-в-с</a:t>
            </a:r>
            <a:endParaRPr lang="ru-RU" sz="6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Вычисли удобным способом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4013" algn="ctr">
              <a:buNone/>
            </a:pPr>
            <a:r>
              <a:rPr lang="ru-RU" dirty="0" smtClean="0"/>
              <a:t>                  </a:t>
            </a:r>
          </a:p>
          <a:p>
            <a:pPr marL="0" indent="354013" algn="ctr">
              <a:buNone/>
            </a:pPr>
            <a:r>
              <a:rPr lang="ru-RU" sz="3600" dirty="0" smtClean="0"/>
              <a:t>128-</a:t>
            </a:r>
            <a:r>
              <a:rPr lang="ru-RU" sz="3600" dirty="0" smtClean="0"/>
              <a:t>(28+4</a:t>
            </a:r>
            <a:r>
              <a:rPr lang="ru-RU" sz="3600" dirty="0" smtClean="0"/>
              <a:t>)=</a:t>
            </a:r>
          </a:p>
          <a:p>
            <a:pPr marL="0" indent="354013" algn="ctr">
              <a:buNone/>
            </a:pPr>
            <a:r>
              <a:rPr lang="ru-RU" sz="3600" dirty="0" smtClean="0"/>
              <a:t>949-(5+49)=</a:t>
            </a:r>
          </a:p>
          <a:p>
            <a:pPr marL="0" indent="354013" algn="ctr">
              <a:buNone/>
            </a:pPr>
            <a:r>
              <a:rPr lang="ru-RU" sz="3600" dirty="0" smtClean="0"/>
              <a:t>215-97-3=</a:t>
            </a:r>
          </a:p>
          <a:p>
            <a:pPr marL="0" indent="354013" algn="ctr">
              <a:buNone/>
            </a:pPr>
            <a:r>
              <a:rPr lang="ru-RU" sz="3600" dirty="0" smtClean="0"/>
              <a:t>305-5-195</a:t>
            </a:r>
            <a:r>
              <a:rPr lang="ru-RU" sz="3600" dirty="0" smtClean="0"/>
              <a:t>=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. Вычисли </a:t>
            </a:r>
            <a:r>
              <a:rPr lang="ru-RU" dirty="0" smtClean="0"/>
              <a:t>удобным способом:</a:t>
            </a:r>
          </a:p>
          <a:p>
            <a:r>
              <a:rPr lang="ru-RU" dirty="0" smtClean="0"/>
              <a:t>147-(96+47)=</a:t>
            </a:r>
          </a:p>
          <a:p>
            <a:r>
              <a:rPr lang="ru-RU" dirty="0" smtClean="0"/>
              <a:t>325-(125+8)=</a:t>
            </a:r>
          </a:p>
          <a:p>
            <a:r>
              <a:rPr lang="ru-RU" dirty="0" smtClean="0"/>
              <a:t>508-46-54=</a:t>
            </a:r>
          </a:p>
          <a:p>
            <a:pPr>
              <a:buNone/>
            </a:pPr>
            <a:r>
              <a:rPr lang="ru-RU" dirty="0" smtClean="0"/>
              <a:t>2</a:t>
            </a:r>
            <a:r>
              <a:rPr lang="ru-RU" dirty="0" smtClean="0"/>
              <a:t>. Реши </a:t>
            </a:r>
            <a:r>
              <a:rPr lang="ru-RU" dirty="0" smtClean="0"/>
              <a:t>задачу двумя способами: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У подъезда стояло </a:t>
            </a:r>
            <a:r>
              <a:rPr lang="ru-RU" b="1" dirty="0" smtClean="0"/>
              <a:t>а</a:t>
            </a:r>
            <a:r>
              <a:rPr lang="ru-RU" dirty="0" smtClean="0"/>
              <a:t> машин. Уехали сначала </a:t>
            </a:r>
            <a:r>
              <a:rPr lang="ru-RU" b="1" dirty="0" smtClean="0"/>
              <a:t>в</a:t>
            </a:r>
            <a:r>
              <a:rPr lang="ru-RU" dirty="0" smtClean="0"/>
              <a:t> машин, а потом еще </a:t>
            </a:r>
            <a:r>
              <a:rPr lang="ru-RU" b="1" dirty="0" smtClean="0"/>
              <a:t>с</a:t>
            </a:r>
            <a:r>
              <a:rPr lang="ru-RU" dirty="0" smtClean="0"/>
              <a:t> </a:t>
            </a:r>
            <a:r>
              <a:rPr lang="ru-RU" dirty="0" err="1" smtClean="0"/>
              <a:t>машин.Сколько</a:t>
            </a:r>
            <a:r>
              <a:rPr lang="ru-RU" dirty="0" smtClean="0"/>
              <a:t> машин осталось у подъезда?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Составь выражения.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             </a:t>
            </a:r>
            <a:r>
              <a:rPr lang="ru-RU" sz="2800" dirty="0" smtClean="0"/>
              <a:t>          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              </a:t>
            </a:r>
            <a:r>
              <a:rPr lang="ru-RU" sz="2800" dirty="0" smtClean="0"/>
              <a:t> </a:t>
            </a:r>
            <a:r>
              <a:rPr lang="ru-RU" sz="2800" dirty="0" err="1" smtClean="0"/>
              <a:t>а+в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                            </a:t>
            </a:r>
            <a:r>
              <a:rPr lang="ru-RU" sz="2800" dirty="0" smtClean="0"/>
              <a:t>  </a:t>
            </a:r>
            <a:r>
              <a:rPr lang="ru-RU" sz="2800" dirty="0" err="1" smtClean="0"/>
              <a:t>а-в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             </a:t>
            </a:r>
            <a:r>
              <a:rPr lang="ru-RU" sz="2800" dirty="0" smtClean="0"/>
              <a:t>  </a:t>
            </a:r>
            <a:r>
              <a:rPr lang="en-US" sz="2800" dirty="0" err="1" smtClean="0"/>
              <a:t>c+d</a:t>
            </a:r>
            <a:endParaRPr lang="en-US" sz="2800" dirty="0" smtClean="0"/>
          </a:p>
          <a:p>
            <a:pPr>
              <a:buNone/>
            </a:pPr>
            <a:r>
              <a:rPr lang="ru-RU" sz="2800" dirty="0" smtClean="0"/>
              <a:t>                                    </a:t>
            </a:r>
            <a:r>
              <a:rPr lang="ru-RU" sz="2800" dirty="0" smtClean="0"/>
              <a:t>       </a:t>
            </a:r>
            <a:r>
              <a:rPr lang="ru-RU" sz="2800" dirty="0" err="1" smtClean="0"/>
              <a:t>с+</a:t>
            </a:r>
            <a:r>
              <a:rPr lang="ru-RU" sz="2800" dirty="0" smtClean="0"/>
              <a:t>(с-</a:t>
            </a:r>
            <a:r>
              <a:rPr lang="en-US" sz="2800" dirty="0" smtClean="0"/>
              <a:t>m)</a:t>
            </a:r>
            <a:endParaRPr lang="ru-RU" sz="2800" dirty="0" smtClean="0"/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</a:t>
            </a:r>
            <a:r>
              <a:rPr lang="ru-RU" sz="2800" dirty="0" err="1" smtClean="0"/>
              <a:t>а+</a:t>
            </a:r>
            <a:r>
              <a:rPr lang="ru-RU" sz="2800" dirty="0" smtClean="0"/>
              <a:t>(</a:t>
            </a:r>
            <a:r>
              <a:rPr lang="en-US" sz="2800" dirty="0" smtClean="0"/>
              <a:t>b-c)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</a:t>
            </a:r>
            <a:endParaRPr lang="ru-RU" dirty="0" smtClean="0"/>
          </a:p>
          <a:p>
            <a:pPr>
              <a:buNone/>
            </a:pPr>
            <a:endParaRPr lang="ru-RU" smtClean="0"/>
          </a:p>
          <a:p>
            <a:pPr algn="ctr">
              <a:buNone/>
            </a:pPr>
            <a:r>
              <a:rPr lang="ru-RU" smtClean="0"/>
              <a:t>Спасибо </a:t>
            </a:r>
            <a:r>
              <a:rPr lang="ru-RU" dirty="0" smtClean="0"/>
              <a:t>за работу.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236</Words>
  <Application>Microsoft Office PowerPoint</Application>
  <PresentationFormat>Экран (4:3)</PresentationFormat>
  <Paragraphs>56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Тема: Вычитание  суммы из числа</vt:lpstr>
      <vt:lpstr>Устная разминка</vt:lpstr>
      <vt:lpstr> Математический диктант</vt:lpstr>
      <vt:lpstr> Проверка</vt:lpstr>
      <vt:lpstr>Запиши выражения </vt:lpstr>
      <vt:lpstr>Вычисли удобным способом</vt:lpstr>
      <vt:lpstr>Самостоятельная работа</vt:lpstr>
      <vt:lpstr>Составь выражения.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Вычитание  суммы из числа</dc:title>
  <dc:creator>Сотрудники</dc:creator>
  <cp:lastModifiedBy>maz</cp:lastModifiedBy>
  <cp:revision>6</cp:revision>
  <dcterms:created xsi:type="dcterms:W3CDTF">2012-10-08T12:59:22Z</dcterms:created>
  <dcterms:modified xsi:type="dcterms:W3CDTF">2012-10-09T13:22:25Z</dcterms:modified>
</cp:coreProperties>
</file>