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9" r:id="rId4"/>
    <p:sldId id="257" r:id="rId5"/>
    <p:sldId id="261" r:id="rId6"/>
    <p:sldId id="262" r:id="rId7"/>
    <p:sldId id="263" r:id="rId8"/>
    <p:sldId id="258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12.07.2012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12.07.2012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8072494" cy="4143404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7030A0"/>
                </a:solidFill>
              </a:rPr>
              <a:t>Морфология. Самостоятельные части речи.</a:t>
            </a:r>
            <a:endParaRPr lang="ru-RU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rgbClr val="C00000"/>
                </a:solidFill>
              </a:rPr>
              <a:t>Морфология  - это раздел науки о языке, который изучает части речи.</a:t>
            </a:r>
            <a:endParaRPr lang="ru-RU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71624"/>
          <a:ext cx="8229600" cy="4429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429143">
                <a:tc>
                  <a:txBody>
                    <a:bodyPr/>
                    <a:lstStyle/>
                    <a:p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В, на, из – за, и, но, не, через, под, а.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Мальчик, книга, читать:</a:t>
                      </a:r>
                    </a:p>
                    <a:p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идти, веселый, поход;</a:t>
                      </a:r>
                    </a:p>
                    <a:p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смотреть, синий, небо;</a:t>
                      </a:r>
                    </a:p>
                    <a:p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звезды, сиять.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                                существительное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ru-RU" dirty="0" smtClean="0"/>
              <a:t>                             прилагательное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самостоятельные        </a:t>
            </a:r>
            <a:r>
              <a:rPr lang="ru-RU" dirty="0" smtClean="0"/>
              <a:t>                             числительное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ru-RU" dirty="0" smtClean="0"/>
              <a:t>                             глагол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</a:t>
            </a:r>
            <a:r>
              <a:rPr lang="ru-RU" dirty="0" smtClean="0"/>
              <a:t>                            местоимение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ru-RU" dirty="0" smtClean="0"/>
              <a:t>                             </a:t>
            </a:r>
            <a:r>
              <a:rPr lang="ru-RU" dirty="0" smtClean="0"/>
              <a:t>наречие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</a:t>
            </a:r>
            <a:r>
              <a:rPr lang="ru-RU" dirty="0" smtClean="0"/>
              <a:t>                           предлоги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служебные                    </a:t>
            </a:r>
            <a:r>
              <a:rPr lang="ru-RU" dirty="0" smtClean="0"/>
              <a:t>                           частицы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ru-RU" dirty="0" smtClean="0"/>
              <a:t>                            союзы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междометия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2928926" y="1643050"/>
            <a:ext cx="2143140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2928926" y="2000240"/>
            <a:ext cx="2214578" cy="7143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2928926" y="2357430"/>
            <a:ext cx="221457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2928926" y="2714620"/>
            <a:ext cx="221457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2928926" y="3071810"/>
            <a:ext cx="2214578" cy="7143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2928926" y="3286124"/>
            <a:ext cx="221457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2928926" y="4071942"/>
            <a:ext cx="221457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2928926" y="4357694"/>
            <a:ext cx="221457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2928926" y="4643446"/>
            <a:ext cx="2143140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(Не) привыкайте (к) ч…</a:t>
            </a:r>
            <a:r>
              <a:rPr lang="ru-RU" i="1" dirty="0" err="1" smtClean="0"/>
              <a:t>десам</a:t>
            </a:r>
            <a:r>
              <a:rPr lang="ru-RU" i="1" dirty="0" smtClean="0"/>
              <a:t> –</a:t>
            </a:r>
          </a:p>
          <a:p>
            <a:pPr>
              <a:buNone/>
            </a:pPr>
            <a:r>
              <a:rPr lang="ru-RU" i="1" dirty="0" smtClean="0"/>
              <a:t>Д… </a:t>
            </a:r>
            <a:r>
              <a:rPr lang="ru-RU" i="1" dirty="0" err="1" smtClean="0"/>
              <a:t>витесь</a:t>
            </a:r>
            <a:r>
              <a:rPr lang="ru-RU" i="1" dirty="0" smtClean="0"/>
              <a:t>, им, д… </a:t>
            </a:r>
            <a:r>
              <a:rPr lang="ru-RU" i="1" dirty="0" err="1" smtClean="0"/>
              <a:t>витесь</a:t>
            </a:r>
            <a:r>
              <a:rPr lang="ru-RU" i="1" dirty="0" smtClean="0"/>
              <a:t>!</a:t>
            </a:r>
          </a:p>
          <a:p>
            <a:pPr>
              <a:buNone/>
            </a:pPr>
            <a:r>
              <a:rPr lang="ru-RU" i="1" dirty="0" smtClean="0"/>
              <a:t>(Не) привыкайте (к) н…бесам,</a:t>
            </a:r>
          </a:p>
          <a:p>
            <a:pPr>
              <a:buNone/>
            </a:pPr>
            <a:r>
              <a:rPr lang="ru-RU" i="1" dirty="0" smtClean="0"/>
              <a:t>Гл…</a:t>
            </a:r>
            <a:r>
              <a:rPr lang="ru-RU" i="1" dirty="0" err="1" smtClean="0"/>
              <a:t>зами</a:t>
            </a:r>
            <a:r>
              <a:rPr lang="ru-RU" i="1" dirty="0" smtClean="0"/>
              <a:t> (к) ним т…</a:t>
            </a:r>
            <a:r>
              <a:rPr lang="ru-RU" i="1" dirty="0" err="1" smtClean="0"/>
              <a:t>нитесь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Приглядывайтесь (к) </a:t>
            </a:r>
            <a:r>
              <a:rPr lang="ru-RU" i="1" dirty="0" err="1" smtClean="0"/>
              <a:t>обла</a:t>
            </a:r>
            <a:r>
              <a:rPr lang="ru-RU" i="1" dirty="0" smtClean="0"/>
              <a:t>… </a:t>
            </a:r>
            <a:r>
              <a:rPr lang="ru-RU" i="1" dirty="0" err="1" smtClean="0"/>
              <a:t>кам</a:t>
            </a:r>
            <a:r>
              <a:rPr lang="ru-RU" i="1" dirty="0" smtClean="0"/>
              <a:t>,</a:t>
            </a:r>
          </a:p>
          <a:p>
            <a:pPr>
              <a:buNone/>
            </a:pPr>
            <a:r>
              <a:rPr lang="ru-RU" i="1" dirty="0" err="1" smtClean="0"/>
              <a:t>Прислуш</a:t>
            </a:r>
            <a:r>
              <a:rPr lang="ru-RU" i="1" dirty="0" smtClean="0"/>
              <a:t>…</a:t>
            </a:r>
            <a:r>
              <a:rPr lang="ru-RU" i="1" dirty="0" err="1" smtClean="0"/>
              <a:t>вайтесь</a:t>
            </a:r>
            <a:r>
              <a:rPr lang="ru-RU" i="1" dirty="0" smtClean="0"/>
              <a:t> (к) птицам,</a:t>
            </a:r>
          </a:p>
          <a:p>
            <a:pPr>
              <a:buNone/>
            </a:pPr>
            <a:r>
              <a:rPr lang="ru-RU" i="1" dirty="0" smtClean="0"/>
              <a:t>Прикладывайтесь (к) родникам - </a:t>
            </a:r>
          </a:p>
          <a:p>
            <a:pPr>
              <a:buNone/>
            </a:pPr>
            <a:r>
              <a:rPr lang="ru-RU" i="1" dirty="0" smtClean="0"/>
              <a:t>Ничто (не) </a:t>
            </a:r>
            <a:r>
              <a:rPr lang="ru-RU" i="1" dirty="0" err="1" smtClean="0"/>
              <a:t>повт</a:t>
            </a:r>
            <a:r>
              <a:rPr lang="ru-RU" i="1" dirty="0" smtClean="0"/>
              <a:t>…</a:t>
            </a:r>
            <a:r>
              <a:rPr lang="ru-RU" i="1" dirty="0" err="1" smtClean="0"/>
              <a:t>рит</a:t>
            </a:r>
            <a:r>
              <a:rPr lang="ru-RU" i="1" dirty="0" smtClean="0"/>
              <a:t>..</a:t>
            </a:r>
            <a:r>
              <a:rPr lang="ru-RU" i="1" dirty="0" err="1" smtClean="0"/>
              <a:t>ся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(За) мигом миг, (за) </a:t>
            </a:r>
            <a:r>
              <a:rPr lang="ru-RU" i="1" dirty="0" err="1" smtClean="0"/>
              <a:t>щагом</a:t>
            </a:r>
            <a:r>
              <a:rPr lang="ru-RU" i="1" dirty="0" smtClean="0"/>
              <a:t> шаг</a:t>
            </a:r>
          </a:p>
          <a:p>
            <a:pPr>
              <a:buNone/>
            </a:pPr>
            <a:r>
              <a:rPr lang="ru-RU" i="1" dirty="0" err="1" smtClean="0"/>
              <a:t>Вп</a:t>
            </a:r>
            <a:r>
              <a:rPr lang="ru-RU" i="1" dirty="0" smtClean="0"/>
              <a:t>…дайте  (в) изумленье.</a:t>
            </a:r>
          </a:p>
          <a:p>
            <a:pPr>
              <a:buNone/>
            </a:pPr>
            <a:r>
              <a:rPr lang="ru-RU" i="1" dirty="0" smtClean="0"/>
              <a:t>Все будет так и все не так</a:t>
            </a:r>
          </a:p>
          <a:p>
            <a:pPr>
              <a:buNone/>
            </a:pPr>
            <a:r>
              <a:rPr lang="ru-RU" i="1" dirty="0" smtClean="0"/>
              <a:t>Через одно мгновенье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                                                 </a:t>
            </a:r>
            <a:r>
              <a:rPr lang="ru-RU" i="1" dirty="0" smtClean="0"/>
              <a:t>(В. </a:t>
            </a:r>
            <a:r>
              <a:rPr lang="ru-RU" i="1" dirty="0" err="1" smtClean="0"/>
              <a:t>Шефнер</a:t>
            </a:r>
            <a:r>
              <a:rPr lang="ru-RU" i="1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571613"/>
            <a:ext cx="77867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6600" b="1" i="1" dirty="0" smtClean="0"/>
              <a:t>Не привыкайте    </a:t>
            </a:r>
          </a:p>
          <a:p>
            <a:pPr algn="ctr">
              <a:buNone/>
            </a:pPr>
            <a:r>
              <a:rPr lang="ru-RU" sz="6600" b="1" i="1" dirty="0" smtClean="0"/>
              <a:t>к чудесам –   дивитесь   им,  дивитесь!</a:t>
            </a:r>
            <a:endParaRPr lang="ru-RU" sz="6600" b="1" i="1" dirty="0" smtClean="0"/>
          </a:p>
        </p:txBody>
      </p:sp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i="1" dirty="0" smtClean="0"/>
              <a:t>Не привыкайте    </a:t>
            </a:r>
            <a:endParaRPr lang="ru-RU" sz="5400" i="1" dirty="0" smtClean="0"/>
          </a:p>
          <a:p>
            <a:pPr algn="ctr">
              <a:buNone/>
            </a:pPr>
            <a:r>
              <a:rPr lang="ru-RU" sz="5400" i="1" dirty="0" smtClean="0"/>
              <a:t>к </a:t>
            </a:r>
            <a:r>
              <a:rPr lang="ru-RU" sz="5400" i="1" dirty="0" smtClean="0"/>
              <a:t>чудесам –   дивитесь   им,  дивитесь!</a:t>
            </a:r>
          </a:p>
          <a:p>
            <a:pPr>
              <a:buNone/>
            </a:pPr>
            <a:r>
              <a:rPr lang="ru-RU" sz="2800" i="1" dirty="0" smtClean="0"/>
              <a:t>(Побудительное, восклицательное, простое, распространенное,</a:t>
            </a:r>
          </a:p>
          <a:p>
            <a:pPr>
              <a:buNone/>
            </a:pPr>
            <a:r>
              <a:rPr lang="ru-RU" sz="2800" i="1" dirty="0" smtClean="0"/>
              <a:t>осложнено однородными сказуемыми)</a:t>
            </a:r>
          </a:p>
          <a:p>
            <a:pPr>
              <a:buNone/>
            </a:pP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14480" y="2428868"/>
            <a:ext cx="57150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71604" y="2571744"/>
            <a:ext cx="57864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142976" y="33575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85918" y="3357562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28860" y="33575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000364" y="33575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71868" y="33575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786314" y="335756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3429000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357422" y="414338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000364" y="414338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786182" y="4214818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714744" y="4357694"/>
            <a:ext cx="314327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Домашнее </a:t>
            </a:r>
            <a:r>
              <a:rPr lang="ru-RU" sz="4800" dirty="0" smtClean="0"/>
              <a:t>задание: §88, упр. 463 (для всех). Для желающих найти текст, интересный с точки зрения представленных в нем частей речи.</a:t>
            </a:r>
          </a:p>
          <a:p>
            <a:pPr>
              <a:buNone/>
            </a:pPr>
            <a:endParaRPr lang="ru-RU" sz="4800" dirty="0"/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37</TotalTime>
  <Words>237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TS030007630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WAINAKH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Minutka15</dc:creator>
  <cp:keywords/>
  <dc:description/>
  <cp:lastModifiedBy>Minutka15</cp:lastModifiedBy>
  <cp:revision>5</cp:revision>
  <dcterms:created xsi:type="dcterms:W3CDTF">2012-07-11T21:59:14Z</dcterms:created>
  <dcterms:modified xsi:type="dcterms:W3CDTF">2012-07-12T11:31:09Z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