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15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40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77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39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04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802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93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04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8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308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9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93E5-90C5-4361-BE6A-E517F13BC6F8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47A-5540-47FD-ACF4-F25664F7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4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vashaibolit.ru/uploads/posts/2011-03/1300340210_gradusnik.jpg" TargetMode="Externa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/>
                <a:ea typeface="Calibri"/>
              </a:rPr>
              <a:t>Первая медицинская помощь пострадавшим от АХОВ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7794"/>
            <a:ext cx="52816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16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Первая неотложная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6984776" cy="396043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Пострадавшего необходимо как можно скорее вывести из помещения, где произошло отравление.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Пораженные </a:t>
            </a:r>
            <a:r>
              <a:rPr lang="ru-RU" dirty="0"/>
              <a:t>области кожного покрова следует тщательно промыть чистой водой.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Давать </a:t>
            </a:r>
            <a:r>
              <a:rPr lang="ru-RU" dirty="0"/>
              <a:t>пострадавшему пить подогретое молоко или  минеральную воду без газа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Самому </a:t>
            </a:r>
            <a:r>
              <a:rPr lang="ru-RU" dirty="0"/>
              <a:t>пострадавшему необходимо молчать во избежание еще более сильного повреждения травмированной слизистой.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отечности гортани необходимо поставить на область грудной клетки горчичники или любые другие согревающие компрессы. Сделать горячую ванну для ног.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Успокоить </a:t>
            </a:r>
            <a:r>
              <a:rPr lang="ru-RU" dirty="0"/>
              <a:t>раздраженные слизистые при отравлении аммиаком поможет дыхание над паром кислоты уксусной или лимонной. Полезно также делать ингаляции с маслом или антибиотиками.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/>
              <a:t>носовые проходу можно закапать по несколько капель сосудосуживающих лекарственных препаратов.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6" name="Рисунок 5" descr="Лечение отравле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000636"/>
            <a:ext cx="2232248" cy="153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857760"/>
            <a:ext cx="2376264" cy="17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3643314"/>
            <a:ext cx="1360799" cy="10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3840" y="692696"/>
            <a:ext cx="1880617" cy="18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127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РТУТЬ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275040" cy="48245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Это единственный жидкий при комнатной температуре металл, замерзает лишь при сильном морозе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Ртуть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испаряется, а ее пары, попадая в легкие, полностью задерживаются там и вызывают впоследствии отравление организма, хотя и не такое быстрое, как соли ртути.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Ртуть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оказаться в мелодичном дверном звонке, в лампах дневного света, в медицинском термометре или тонометре старого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типа,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некоторых видах краски, батарейках, лампах дневного света и других устройствах.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6561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Отравление ртутью из градусни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92219" y="3535368"/>
            <a:ext cx="3456384" cy="124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ервая помощь при отравлении ртутью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72" y="4286256"/>
            <a:ext cx="1250319" cy="1265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6798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Признаки отравления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покраснение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набухание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десен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них характерной темной каймы сульфида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ртути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набухание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лимфатических и слюнных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желез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расстройства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пищеварения. 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286388"/>
            <a:ext cx="1790665" cy="124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142984"/>
            <a:ext cx="1753496" cy="13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Если разбился градусник: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76" y="558271"/>
            <a:ext cx="7056784" cy="662473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позволяйте ртути контактировать с кожей - воспользуйтесь резиновыми перчатками</a:t>
            </a:r>
            <a:r>
              <a:rPr lang="ru-RU" dirty="0" smtClean="0"/>
              <a:t>.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допускайте людей на место заражения ртутью, иначе на подошвах обуви они разнесут ртуть по всему </a:t>
            </a:r>
            <a:r>
              <a:rPr lang="ru-RU" dirty="0" smtClean="0"/>
              <a:t>помещению.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 </a:t>
            </a:r>
            <a:r>
              <a:rPr lang="ru-RU" dirty="0"/>
              <a:t>особой тщательностью соберите ртуть и осколки градусника в банку с холодной водой. Холодная вода не позволит ртути испаряться и загрязнять своими парами окружающее пространство. Банку закройте закручивающейся крышкой. Не держите банку с ртутью вблизи от нагревательных </a:t>
            </a:r>
            <a:r>
              <a:rPr lang="ru-RU" dirty="0" smtClean="0"/>
              <a:t>приборов.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сбора маленьких капель можно воспользоваться шприцем, мокрой газетой, скотчем, лейкопластырем, двумя листами бумаги. При помощи фонарика или лампы осмотрите место разлива ртути, чтобы не оставить ни единого </a:t>
            </a:r>
            <a:r>
              <a:rPr lang="ru-RU" dirty="0" smtClean="0"/>
              <a:t>шарика.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Банку </a:t>
            </a:r>
            <a:r>
              <a:rPr lang="ru-RU" dirty="0"/>
              <a:t>с ртутью следует передать работникам службы «01</a:t>
            </a:r>
            <a:r>
              <a:rPr lang="ru-RU" dirty="0" smtClean="0"/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Тщательно </a:t>
            </a:r>
            <a:r>
              <a:rPr lang="ru-RU" dirty="0"/>
              <a:t>проветрите помещение, в котором находилась ртуть - через некоторое время все пары выветрятся.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Место </a:t>
            </a:r>
            <a:r>
              <a:rPr lang="ru-RU" dirty="0"/>
              <a:t>заражения ртутью следует обработать хлорамином или раствором хлорной извести. Либо приготовьте горячий мыльно-содовый раствор: в одном литре воды смешайте 40 г тертого мыла и 30 г соды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                                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00086"/>
            <a:ext cx="1914880" cy="129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660" y="4581128"/>
            <a:ext cx="1835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20888"/>
            <a:ext cx="1942666" cy="144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4446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6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6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6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6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6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25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6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6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75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75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Первая неотложная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92696"/>
            <a:ext cx="7200800" cy="446449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пострадавшему необходимо выйти на свежий воздух.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если </a:t>
            </a:r>
            <a:r>
              <a:rPr lang="ru-RU" dirty="0"/>
              <a:t>самостоятельно он передвигаться не способен, значит, нужно воспользоваться носилками.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после </a:t>
            </a:r>
            <a:r>
              <a:rPr lang="ru-RU" dirty="0"/>
              <a:t>вдыхания паров ртути нужно обязательно промыть желудок, </a:t>
            </a:r>
            <a:r>
              <a:rPr lang="ru-RU" dirty="0" smtClean="0"/>
              <a:t>дать </a:t>
            </a:r>
            <a:r>
              <a:rPr lang="ru-RU" dirty="0"/>
              <a:t>выпить воду, в которой содержатся примеси серных соединений, а также добавлен яичный белок и растворенный активированный уголь. Сера способна преобразовать ртуть в такие частицы, которые становятся абсолютно нетоксичными и выходят из организма при посещении туалета.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пострадавшего </a:t>
            </a:r>
            <a:r>
              <a:rPr lang="ru-RU" dirty="0"/>
              <a:t>человека при отравлении ртутью нужно уложить. Голова должна располагаться только на бок, если человек потерял сознание, иначе он может захлебнуться рвотными массами. </a:t>
            </a:r>
            <a:r>
              <a:rPr lang="ru-RU" dirty="0" smtClean="0"/>
              <a:t>Рот </a:t>
            </a:r>
            <a:r>
              <a:rPr lang="ru-RU" dirty="0"/>
              <a:t>нужно прополоскать раствором, приготовленным с добавлением бертолетовой соли.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1500198" cy="135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857760"/>
            <a:ext cx="2031752" cy="16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786322"/>
            <a:ext cx="2203117" cy="16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304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Проверь себя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2560"/>
            <a:ext cx="8229600" cy="64807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Хлор </a:t>
            </a:r>
            <a:r>
              <a:rPr lang="ru-RU" dirty="0"/>
              <a:t>- это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зеленовато-желтый газ с резким запахом;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бесцветный газ с резким запахом (нашатырного спирта);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парообразное вещество с запахом горького миндаля, металлическим привкусом во рту.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Аммиак - это: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бесцветный газ с резким удушливым запахом, легче воздуха;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бесцветный газ с резким запахом, тяжелее воздуха;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газ с удушливым неприятным запахом, напоминающих запах гнилых плодов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аварии с утечкой аммиака в качестве индивидуального средства защиты вы решили применить ватно-марлевую повязку. Каким раствором следует ее смочить? Назовите правильный ответ:</a:t>
            </a:r>
          </a:p>
          <a:p>
            <a:pPr marL="0" indent="0">
              <a:buNone/>
            </a:pPr>
            <a:r>
              <a:rPr lang="ru-RU" dirty="0" smtClean="0"/>
              <a:t>а) </a:t>
            </a:r>
            <a:r>
              <a:rPr lang="ru-RU" dirty="0"/>
              <a:t>2%-м раствором нашатырного спирта;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2%-м раствором уксусной или лимонной кислоты;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2%-м раствором соды.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При аварии на химически опасном объекте произошла утечка хлора. Вы живете на 1-м этаже девятиэтажного дома и можете оказаться в зоне заражения. Ваши действия: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укроетесь в подвале здания;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подниметесь на верхний этаж;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останетесь в своей квартире.</a:t>
            </a:r>
          </a:p>
        </p:txBody>
      </p:sp>
    </p:spTree>
    <p:extLst>
      <p:ext uri="{BB962C8B-B14F-4D97-AF65-F5344CB8AC3E}">
        <p14:creationId xmlns:p14="http://schemas.microsoft.com/office/powerpoint/2010/main" xmlns="" val="6444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75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"/>
                            </p:stCondLst>
                            <p:childTnLst>
                              <p:par>
                                <p:cTn id="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5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 tmFilter="0, 0; .2, .5; .8, .5; 1, 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375" autoRev="1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Токсическое действие аммиака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сильно  раздражает  органы  дыхания, кожу и глаза, признаки отравления: нарушение частоты пульса, насморк, кашель, учащенное сердцебиение, слезотечение, нарушение координации движений, тошнота, бредовое состояние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поражение вызывает резкую боль в груди, сухой кашель, рвоту, нарушение координации движений, одышку, резь в глазах, слезотечение, при вдыхании высоких концентраций возможен смертельный исход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появляются повышенная утомляемость, слабость, сонливость и головная боль, позже начинают дрожать руки, веки, в тяжелых случаях - ноги.  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Характеристика ртути: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Серебристый жидкий металл (тяжелее всех известных жидкостей), применяют в термометрах, манометрах, а также при производстве хлора и едкого натра. Легко испаряется при низкой температуре, при разливе ее пары равномерно распространяются по всему объему разлива. При температуре более 28С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пары попадают в воздух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Вязкая бесцветная маслянистая жидкость со слабым запахом, на свету и воздухе быстро темнеет. Применяют для производства анилиновых красителей, эпоксидных смол, взрывчатых веществ, фармацевтических препаратов, фотореактивов. Используют в качестве сырья при получении химических добавок для изготовления резины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Бесцветная прозрачная, легкоподвижная жидкость с характерным запахом винного спирта и жгучим неприятным вкусом. Пары тяжелее воздуха. Применяют в качестве растворителя красителей, лекарственных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279483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Проверь себя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Токсическое действие хлора на человека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поражение эти газом вызывает резкую боль в груди, сухой кашель, рвоту, нарушение координации движений, одышку, резь в глазах, слезотечение. При вдыхании высоких концентраций возможен смертельный исход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отравление этим газом начинается легким кашлем. С повышением концентрации кашель усиливается, иногда появляются головная боль, рвота с кровью. На свежем воздухе явления быстро проходят. Через 2 - 12 часов у пораженного развиваются чувство страха и сильной слабости. При отравлении высокими концентрациями возможна смерть в течение первых суток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симптомы острого отравления: головная боль, рвота, головокружение, слабость, одышка, потливость, понос. В легких случаях - беспокойство, слабость, головная боль, тошнота, рвотные движения, боли в желудке. При действии на кожу вызывает ожоги.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Токсическое </a:t>
            </a:r>
            <a:r>
              <a:rPr lang="ru-RU" dirty="0"/>
              <a:t>действие ртути на человека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появляются повышенная утомляемость, слабость, сонливость и головная боль, позже начинают дрожать руки, веки, в тяжелых случаях - ноги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появляются слезотечение, сухой  кашель, жжение за грудиной, насморк, першит горло. Нарастают общая слабость, головокружение, головная боль. Кожа и слизистые оболочки краснеют. Может возникнуть отек надгортанника, голосовых связок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в) </a:t>
            </a:r>
            <a:r>
              <a:rPr lang="ru-RU" dirty="0"/>
              <a:t>острое отравление наблюдается при поступлении в организм с вдыхаемым воздухом, через кожу и при приеме внутрь. Признаки острой интоксикации: резкая слабость, головокружение и головная боль, одышка, снижение артериального давления, тошнота и рвота, желудочно-кишечные колики. 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73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75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375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348880"/>
            <a:ext cx="7628262" cy="2376264"/>
          </a:xfrm>
        </p:spPr>
      </p:pic>
    </p:spTree>
    <p:extLst>
      <p:ext uri="{BB962C8B-B14F-4D97-AF65-F5344CB8AC3E}">
        <p14:creationId xmlns:p14="http://schemas.microsoft.com/office/powerpoint/2010/main" xmlns="" val="222427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581528" cy="312494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АХОВ</a:t>
            </a:r>
            <a:r>
              <a:rPr lang="ru-RU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аварийно</a:t>
            </a:r>
            <a:r>
              <a:rPr lang="ru-RU" b="1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химически опасные вещества</a:t>
            </a:r>
            <a:r>
              <a:rPr lang="ru-RU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химические вещества, которые при проливе или утечке способны вызвать массовое поражение людей или животных или нанести значительный ущерб окружающей среде</a:t>
            </a:r>
          </a:p>
        </p:txBody>
      </p:sp>
      <p:pic>
        <p:nvPicPr>
          <p:cNvPr id="4" name="Рисунок 3" descr="1245503940_nbc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932" y="4653136"/>
            <a:ext cx="2920497" cy="20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24"/>
            <a:ext cx="3580207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647751" cy="199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3024336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378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Крупнейшие потребители АХОВ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Химическая, нефтехимическая и нефтеперерабатывающая промышленность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Черная и цветная металлургия (хлор, аммиак, соляная кислота, цианиды)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Целлюлозно-бумажная промышленность (хлор, аммиак, сероводород, сернистый ангидрид)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Машиностроение и оборонная промышленность (хлор, аммиак, соляная кислота, фтористый водород)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Коммунально-бытовое хозяйство (хлор, аммиак)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Медицинская промышленность (хлор, аммиак, фосген, соляная кислота)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Сельское хозяйство (аммиак, хлорпикрин, хлорциан, сернистый ангидрид)</a:t>
            </a:r>
          </a:p>
        </p:txBody>
      </p:sp>
    </p:spTree>
    <p:extLst>
      <p:ext uri="{BB962C8B-B14F-4D97-AF65-F5344CB8AC3E}">
        <p14:creationId xmlns:p14="http://schemas.microsoft.com/office/powerpoint/2010/main" xmlns="" val="420926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4624"/>
            <a:ext cx="6696744" cy="6928131"/>
          </a:xfrm>
        </p:spPr>
      </p:pic>
    </p:spTree>
    <p:extLst>
      <p:ext uri="{BB962C8B-B14F-4D97-AF65-F5344CB8AC3E}">
        <p14:creationId xmlns:p14="http://schemas.microsoft.com/office/powerpoint/2010/main" xmlns="" val="2369728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36712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                   ХЛОР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0" y="1549623"/>
            <a:ext cx="7236296" cy="403244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газ желто-зеленого цвета, с резким запахом, негорючий.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Применяется </a:t>
            </a:r>
            <a:r>
              <a:rPr lang="ru-RU" dirty="0"/>
              <a:t>для обеззараживания воды и в некоторых отраслях народного хозяйства.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свету при высокой температуре взаимодействует с водородом (взрыв). При этом образуется фосген.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Плотность </a:t>
            </a:r>
            <a:r>
              <a:rPr lang="ru-RU" dirty="0"/>
              <a:t>по воздуху - 2,5; на воздухе с водяными парами образует белый туман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может проникать в нижние этажи и подвальные помещения зданий. Пары сильно раздражают органы дыхания, глаза и кожу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14290"/>
            <a:ext cx="1895872" cy="120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1571636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5000636"/>
            <a:ext cx="2571768" cy="167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072074"/>
            <a:ext cx="2000264" cy="150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52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FF00"/>
                </a:solidFill>
                <a:cs typeface="Times New Roman" pitchFamily="18" charset="0"/>
              </a:rPr>
              <a:t>Признаки </a:t>
            </a:r>
            <a:r>
              <a:rPr lang="ru-RU" sz="4900" dirty="0" smtClean="0">
                <a:solidFill>
                  <a:srgbClr val="FFFF00"/>
                </a:solidFill>
                <a:cs typeface="Times New Roman" pitchFamily="18" charset="0"/>
              </a:rPr>
              <a:t>отравления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груди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сухой кашель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Рвота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координации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одышка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глазах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слезотечение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Возможен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смертельный исход при вдыхании высоких концентраций. </a:t>
            </a: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9948" y="785794"/>
            <a:ext cx="2068130" cy="23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2286015" cy="20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572008"/>
            <a:ext cx="1857388" cy="196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786322"/>
            <a:ext cx="2193437" cy="1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5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Первая неотложная помощь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455" y="964902"/>
            <a:ext cx="7359873" cy="31249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Покинуть зону заражения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Строгий постельный режим;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Промывание глаз, носа, рта 2% раствором питьевой соды;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Ингаляции теплыми водяными парами с добавлением питьевой соды;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Закапывание в глаза вазелинового или оливкового масла;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Обильное питье: молоко, белковая вода (взвесь белка сырого яйца в 250-500 мл воды)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35769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4357694"/>
            <a:ext cx="32194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082" y="1214422"/>
            <a:ext cx="150019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76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2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АММИАК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39055"/>
            <a:ext cx="6336704" cy="367240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прозрачный газ, который имеет специфический запах, оказывающий раздражающее воздействие на слизистые организма.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Аммиак </a:t>
            </a:r>
            <a:r>
              <a:rPr lang="ru-RU" dirty="0"/>
              <a:t>в неконцентрированном количестве находится в почве, в воде и в воздухе.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Аммиак </a:t>
            </a:r>
            <a:r>
              <a:rPr lang="ru-RU" dirty="0"/>
              <a:t>прекрасно растворяется в воде, а десяти процентный водный раствор аммиака – это спирт нашатырный.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715508" cy="129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1051" y="4809514"/>
            <a:ext cx="2434585" cy="168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2936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7635"/>
            <a:ext cx="2803973" cy="186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8622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31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Признаки отравления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81171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учащенное </a:t>
            </a:r>
            <a:r>
              <a:rPr lang="ru-RU" dirty="0" smtClean="0"/>
              <a:t>сердцебиение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</a:t>
            </a:r>
            <a:r>
              <a:rPr lang="ru-RU" dirty="0" smtClean="0"/>
              <a:t>частоты </a:t>
            </a:r>
            <a:r>
              <a:rPr lang="ru-RU" dirty="0" smtClean="0"/>
              <a:t>пульса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Насморк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Кашель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резь </a:t>
            </a:r>
            <a:r>
              <a:rPr lang="ru-RU" dirty="0" smtClean="0"/>
              <a:t>в глазах и </a:t>
            </a:r>
            <a:r>
              <a:rPr lang="ru-RU" dirty="0" smtClean="0"/>
              <a:t>слезотечение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затрудненное дыхание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при </a:t>
            </a:r>
            <a:r>
              <a:rPr lang="ru-RU" b="1" dirty="0" smtClean="0"/>
              <a:t>тяжелом отравлении 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Тошнота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нарушение </a:t>
            </a:r>
            <a:r>
              <a:rPr lang="ru-RU" dirty="0" smtClean="0"/>
              <a:t>координации </a:t>
            </a:r>
            <a:r>
              <a:rPr lang="ru-RU" dirty="0" smtClean="0"/>
              <a:t>движений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бредовое </a:t>
            </a:r>
            <a:r>
              <a:rPr lang="ru-RU" dirty="0" smtClean="0"/>
              <a:t>состояние. 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714356"/>
            <a:ext cx="1872208" cy="152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5214950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929198"/>
            <a:ext cx="2439421" cy="17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000372"/>
            <a:ext cx="1584176" cy="149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1166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Первая медицинская помощь пострадавшим от АХОВ</vt:lpstr>
      <vt:lpstr>Слайд 2</vt:lpstr>
      <vt:lpstr>Крупнейшие потребители АХОВ</vt:lpstr>
      <vt:lpstr>Слайд 4</vt:lpstr>
      <vt:lpstr>                   ХЛОР</vt:lpstr>
      <vt:lpstr>Признаки отравления</vt:lpstr>
      <vt:lpstr>Первая неотложная помощь</vt:lpstr>
      <vt:lpstr>АММИАК</vt:lpstr>
      <vt:lpstr>Признаки отравления</vt:lpstr>
      <vt:lpstr>Первая неотложная помощь</vt:lpstr>
      <vt:lpstr>РТУТЬ</vt:lpstr>
      <vt:lpstr>Признаки отравления</vt:lpstr>
      <vt:lpstr>Если разбился градусник:</vt:lpstr>
      <vt:lpstr>Первая неотложная помощь</vt:lpstr>
      <vt:lpstr>Проверь себя</vt:lpstr>
      <vt:lpstr>Проверь себя</vt:lpstr>
      <vt:lpstr>Проверь себя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медицинская помощь пострадавшим от АХОВ</dc:title>
  <dc:creator>Людмилка и Ко</dc:creator>
  <cp:lastModifiedBy>Наталья</cp:lastModifiedBy>
  <cp:revision>33</cp:revision>
  <dcterms:created xsi:type="dcterms:W3CDTF">2012-01-03T18:03:16Z</dcterms:created>
  <dcterms:modified xsi:type="dcterms:W3CDTF">2012-01-10T05:46:40Z</dcterms:modified>
</cp:coreProperties>
</file>