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1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57" r:id="rId11"/>
    <p:sldId id="258" r:id="rId12"/>
    <p:sldId id="259" r:id="rId13"/>
    <p:sldId id="260" r:id="rId14"/>
    <p:sldId id="263" r:id="rId15"/>
    <p:sldId id="264" r:id="rId16"/>
    <p:sldId id="265" r:id="rId17"/>
    <p:sldId id="267" r:id="rId18"/>
    <p:sldId id="274" r:id="rId19"/>
    <p:sldId id="270" r:id="rId20"/>
    <p:sldId id="272" r:id="rId21"/>
    <p:sldId id="27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8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38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40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1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42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3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43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4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64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4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BC7EA8-8673-4826-AF04-11501035B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37B7E-3DCA-46CE-A51F-565F17164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3876-05A2-498D-BF89-629D95E9E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76DA-B6B9-4C9A-8DFA-627C057D7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6887-1CBA-4D91-B1CD-9DA9CEEBC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EF5FF-8BD3-4C9B-A35E-C53E14CD3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08DF7-D877-4688-B003-8C5F85BB74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9AEB-5750-4A2B-8D6A-0FFAA8D99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4D280-9E0E-473A-A46C-1AD9FB196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AD62-DF19-41FC-A171-E3278FF8D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B65F-0D1E-4B79-9FCC-8D3A218F25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3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3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3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1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4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42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4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4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4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4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E89263-FBC9-4C72-A4A4-825C869AB54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4;&#1080;&#1076;&#1077;&#1086;&#1079;&#1072;&#1087;&#1080;&#1089;&#1080;\&#1057;&#1082;&#1072;&#1079;&#1082;&#1080;\&#1089;&#1082;&#1072;&#1079;&#1082;&#1080;%20&#1075;&#1091;&#1083;_0001.wm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0639215_f_49b41bfe61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867568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Русские народные сказки</a:t>
            </a:r>
          </a:p>
        </p:txBody>
      </p:sp>
      <p:pic>
        <p:nvPicPr>
          <p:cNvPr id="9220" name="сказки гул_000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48713" y="5768975"/>
            <a:ext cx="395287" cy="29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010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547211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Знаете ли вы</a:t>
            </a:r>
          </a:p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сказки?</a:t>
            </a:r>
          </a:p>
        </p:txBody>
      </p:sp>
      <p:pic>
        <p:nvPicPr>
          <p:cNvPr id="3077" name="Picture 5" descr="in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25538"/>
            <a:ext cx="360045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42486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uk1152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616965_643963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765175"/>
            <a:ext cx="7704137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7468683_1486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8496300" cy="633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61841846_iIllyustraciya_k_skazke_Morozko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60350"/>
            <a:ext cx="6049963" cy="640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0645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email"/>
          <a:srcRect l="11006" t="4723" r="11806" b="3923"/>
          <a:stretch>
            <a:fillRect/>
          </a:stretch>
        </p:blipFill>
        <p:spPr bwMode="auto">
          <a:xfrm>
            <a:off x="539750" y="333375"/>
            <a:ext cx="80645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8280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email"/>
          <a:srcRect l="1872" t="2748" r="1913" b="1389"/>
          <a:stretch>
            <a:fillRect/>
          </a:stretch>
        </p:blipFill>
        <p:spPr bwMode="auto">
          <a:xfrm>
            <a:off x="4787900" y="404813"/>
            <a:ext cx="39592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4" name="Picture 14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549275"/>
            <a:ext cx="3975100" cy="541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38877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60350"/>
            <a:ext cx="3511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357563"/>
            <a:ext cx="32400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52513"/>
            <a:ext cx="4191000" cy="4625975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08275"/>
            <a:ext cx="4356100" cy="1511300"/>
          </a:xfrm>
        </p:spPr>
        <p:txBody>
          <a:bodyPr/>
          <a:lstStyle/>
          <a:p>
            <a:r>
              <a:rPr lang="ru-RU" sz="4000" b="1"/>
              <a:t>Александр</a:t>
            </a:r>
            <a:br>
              <a:rPr lang="ru-RU" sz="4000" b="1"/>
            </a:br>
            <a:r>
              <a:rPr lang="ru-RU" sz="4000" b="1"/>
              <a:t> Николаевич</a:t>
            </a:r>
            <a:br>
              <a:rPr lang="ru-RU" sz="4000" b="1"/>
            </a:br>
            <a:r>
              <a:rPr lang="ru-RU" sz="4000" b="1"/>
              <a:t> Афанасьев</a:t>
            </a:r>
            <a:br>
              <a:rPr lang="ru-RU" sz="4000" b="1"/>
            </a:br>
            <a:r>
              <a:rPr lang="ru-RU" sz="4000" b="1"/>
              <a:t>1826-1871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933825"/>
            <a:ext cx="35290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3068638"/>
            <a:ext cx="3384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email"/>
          <a:srcRect r="827"/>
          <a:stretch>
            <a:fillRect/>
          </a:stretch>
        </p:blipFill>
        <p:spPr bwMode="auto">
          <a:xfrm>
            <a:off x="323850" y="333375"/>
            <a:ext cx="8569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50639215_f_49b41bfe61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0" y="1700213"/>
            <a:ext cx="8748713" cy="181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 Сказка - ложь, да в ней намек  -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добрым молодцам урок"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2665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844675"/>
            <a:ext cx="2806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284538"/>
            <a:ext cx="25923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404813"/>
            <a:ext cx="4824413" cy="6119812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997200"/>
            <a:ext cx="3671888" cy="1139825"/>
          </a:xfrm>
        </p:spPr>
        <p:txBody>
          <a:bodyPr/>
          <a:lstStyle/>
          <a:p>
            <a:r>
              <a:rPr lang="ru-RU" sz="4000" b="1"/>
              <a:t>Ушинский Константин Дмитриевич</a:t>
            </a:r>
            <a:br>
              <a:rPr lang="ru-RU" sz="4000" b="1"/>
            </a:br>
            <a:r>
              <a:rPr lang="ru-RU" sz="4000" b="1"/>
              <a:t>1823- 1870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404813"/>
            <a:ext cx="48244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 t="1584" r="7986" b="8417"/>
          <a:stretch>
            <a:fillRect/>
          </a:stretch>
        </p:blipFill>
        <p:spPr bwMode="auto">
          <a:xfrm>
            <a:off x="323850" y="404813"/>
            <a:ext cx="50482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5580063" y="2997200"/>
            <a:ext cx="3394075" cy="1139825"/>
          </a:xfrm>
        </p:spPr>
        <p:txBody>
          <a:bodyPr/>
          <a:lstStyle/>
          <a:p>
            <a:r>
              <a:rPr lang="ru-RU" sz="4000" b="1"/>
              <a:t>Алексей</a:t>
            </a:r>
            <a:br>
              <a:rPr lang="ru-RU" sz="4000" b="1"/>
            </a:br>
            <a:r>
              <a:rPr lang="ru-RU" sz="4000" b="1"/>
              <a:t>Николаевич </a:t>
            </a:r>
            <a:br>
              <a:rPr lang="ru-RU" sz="4000" b="1"/>
            </a:br>
            <a:r>
              <a:rPr lang="ru-RU" sz="4000" b="1"/>
              <a:t>Толстой </a:t>
            </a:r>
            <a:br>
              <a:rPr lang="ru-RU" sz="4000" b="1"/>
            </a:br>
            <a:r>
              <a:rPr lang="ru-RU" sz="4000" b="1"/>
              <a:t>1983-1945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404813"/>
            <a:ext cx="43640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333375"/>
            <a:ext cx="51117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068638"/>
            <a:ext cx="3455988" cy="941387"/>
          </a:xfrm>
        </p:spPr>
        <p:txBody>
          <a:bodyPr/>
          <a:lstStyle/>
          <a:p>
            <a:r>
              <a:rPr lang="ru-RU" b="1"/>
              <a:t>Владимир Иванович</a:t>
            </a:r>
            <a:br>
              <a:rPr lang="ru-RU" b="1"/>
            </a:br>
            <a:r>
              <a:rPr lang="ru-RU" b="1"/>
              <a:t>Даль</a:t>
            </a:r>
            <a:br>
              <a:rPr lang="ru-RU" b="1"/>
            </a:br>
            <a:r>
              <a:rPr lang="ru-RU" b="1"/>
              <a:t>1801-1872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 t="4533" r="4442"/>
          <a:stretch>
            <a:fillRect/>
          </a:stretch>
        </p:blipFill>
        <p:spPr bwMode="auto">
          <a:xfrm>
            <a:off x="395288" y="765175"/>
            <a:ext cx="35290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765175"/>
            <a:ext cx="3832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226</TotalTime>
  <Words>30</Words>
  <Application>Microsoft Office PowerPoint</Application>
  <PresentationFormat>Экран (4:3)</PresentationFormat>
  <Paragraphs>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Wingdings</vt:lpstr>
      <vt:lpstr>Круги</vt:lpstr>
      <vt:lpstr>Слайд 1</vt:lpstr>
      <vt:lpstr>Александр  Николаевич  Афанасьев 1826-1871</vt:lpstr>
      <vt:lpstr>Слайд 3</vt:lpstr>
      <vt:lpstr>Ушинский Константин Дмитриевич 1823- 1870</vt:lpstr>
      <vt:lpstr>Слайд 5</vt:lpstr>
      <vt:lpstr>Алексей Николаевич  Толстой  1983-1945</vt:lpstr>
      <vt:lpstr>Слайд 7</vt:lpstr>
      <vt:lpstr>Владимир Иванович Даль 1801-1872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5</cp:revision>
  <dcterms:created xsi:type="dcterms:W3CDTF">2012-09-05T07:04:19Z</dcterms:created>
  <dcterms:modified xsi:type="dcterms:W3CDTF">2012-12-07T12:36:12Z</dcterms:modified>
</cp:coreProperties>
</file>