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59" r:id="rId4"/>
    <p:sldId id="260" r:id="rId5"/>
    <p:sldId id="261" r:id="rId6"/>
    <p:sldId id="265" r:id="rId7"/>
    <p:sldId id="263" r:id="rId8"/>
    <p:sldId id="264" r:id="rId9"/>
    <p:sldId id="256" r:id="rId10"/>
    <p:sldId id="262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4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47CAF-7E68-4B56-8C83-A7CD32666ED0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456A3-D751-45A9-8B48-71AFD9D6E9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E055E-C86D-4C4C-91CA-A3B3DDAD0903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56417-C95D-41D0-9965-F7B5473804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A385C-3F33-4603-B1A2-C638D1216C2F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3C6AA7-00DB-49AF-A60C-9D64E9A082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1AE4D0-0AB9-422F-A218-350A1B99676B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9832B-2372-43DC-BA11-FA590D52E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3AC231-9615-452A-9793-86EEC7B43ABB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EEA15-E885-43A6-9A86-CE9A67602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05AB1-893B-4BEB-B88C-FFACD903F8FC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1E594-4994-46B4-A551-A17B9297D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28E1C9-A856-479B-8C07-42616E7A65A9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FDA58-52EE-4D7D-8840-2C3F3FE2B5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4985E-EEFC-422E-9FEB-1FE0ECED38B0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55360-6147-4591-9822-86A05CDB76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88A5C-CF71-49CF-8BDB-42AD56B74168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35731-8CE2-404E-ACF3-8C23BBF4D1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A0E81-5AAA-47A9-9ED6-E6537BDD78EC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C181F-674C-4EAA-A4AE-CD32F2ED30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970A1-D2C6-4F60-AB9B-574259A2B93B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0497C-5438-43BF-A570-0A35965888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1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3ECB15-0D1C-455D-89AC-9EE1B5386E2F}" type="datetimeFigureOut">
              <a:rPr lang="ru-RU"/>
              <a:pPr>
                <a:defRPr/>
              </a:pPr>
              <a:t>29.10.2012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C2C8201-4BDC-41EE-8924-14FD7347B4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 advTm="1300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Disk%20E\&#1055;&#1088;&#1086;&#1085;&#1089;&#1082;&#1072;&#1103;\2013\&#1086;&#1082;&#1090;&#1103;&#1073;&#1088;&#1100;\626033\&#1052;&#1077;&#1083;&#1086;&#1076;&#1080;&#1103;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98738" y="2643188"/>
            <a:ext cx="4737100" cy="21240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ФОТОАЛЬБОМ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 НАШЕГО  МУЗЕЯ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ГБОУ  </a:t>
            </a:r>
            <a:r>
              <a:rPr lang="ru-RU" i="1" dirty="0">
                <a:solidFill>
                  <a:schemeClr val="bg2">
                    <a:lumMod val="25000"/>
                  </a:schemeClr>
                </a:solidFill>
                <a:latin typeface="Georgia" pitchFamily="18" charset="0"/>
              </a:rPr>
              <a:t>СОШ  № 2014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u="sng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Руководители музея: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Иванова Елена Александровна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dirty="0">
                <a:solidFill>
                  <a:schemeClr val="bg2">
                    <a:lumMod val="10000"/>
                  </a:schemeClr>
                </a:solidFill>
                <a:latin typeface="Georgia" pitchFamily="18" charset="0"/>
              </a:rPr>
              <a:t>Родюкова Ольга Сергеевна</a:t>
            </a:r>
          </a:p>
        </p:txBody>
      </p:sp>
      <p:pic>
        <p:nvPicPr>
          <p:cNvPr id="13319" name="Мелодия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403350" y="6308725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1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2011-2012\100_PANA\P1000418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7700" y="3565525"/>
            <a:ext cx="4267200" cy="618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2011-2012\100_PANA\P1000429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8913" y="280988"/>
            <a:ext cx="4479925" cy="646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357688" y="1357313"/>
            <a:ext cx="29337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buFontTx/>
              <a:buAutoNum type="arabicPlain" startAt="70"/>
              <a:defRPr/>
            </a:pPr>
            <a:r>
              <a:rPr lang="ru-RU" sz="3600" b="1" dirty="0">
                <a:solidFill>
                  <a:srgbClr val="C00000"/>
                </a:solidFill>
                <a:latin typeface="Georgia" pitchFamily="18" charset="0"/>
              </a:rPr>
              <a:t>лет </a:t>
            </a:r>
          </a:p>
          <a:p>
            <a:pPr marL="742950" indent="-74295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Georgia" pitchFamily="18" charset="0"/>
              </a:rPr>
              <a:t>Битвы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Georgia" pitchFamily="18" charset="0"/>
              </a:rPr>
              <a:t>под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Georgia" pitchFamily="18" charset="0"/>
              </a:rPr>
              <a:t> Москвой</a:t>
            </a:r>
          </a:p>
        </p:txBody>
      </p:sp>
    </p:spTree>
  </p:cSld>
  <p:clrMapOvr>
    <a:masterClrMapping/>
  </p:clrMapOvr>
  <p:transition advClick="0"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D:\фото 2011-2012\100_PANA\P100033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1938" y="633413"/>
            <a:ext cx="3335337" cy="880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 descr="D:\фото 2011-2012\100_PANA\P10003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75100" y="2919413"/>
            <a:ext cx="4906963" cy="73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Прямоугольник 8"/>
          <p:cNvSpPr>
            <a:spLocks noChangeArrowheads="1"/>
          </p:cNvSpPr>
          <p:nvPr/>
        </p:nvSpPr>
        <p:spPr bwMode="auto">
          <a:xfrm>
            <a:off x="3643313" y="1214438"/>
            <a:ext cx="2870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Georgia" pitchFamily="18" charset="0"/>
              </a:rPr>
              <a:t>Экскурсии 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Georgia" pitchFamily="18" charset="0"/>
              </a:rPr>
              <a:t>в школьном</a:t>
            </a:r>
          </a:p>
          <a:p>
            <a:pPr algn="ctr"/>
            <a:r>
              <a:rPr lang="ru-RU" sz="3200" b="1">
                <a:solidFill>
                  <a:srgbClr val="C00000"/>
                </a:solidFill>
                <a:latin typeface="Georgia" pitchFamily="18" charset="0"/>
              </a:rPr>
              <a:t> музее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9"/>
          <p:cNvSpPr txBox="1">
            <a:spLocks noChangeArrowheads="1"/>
          </p:cNvSpPr>
          <p:nvPr/>
        </p:nvSpPr>
        <p:spPr bwMode="auto">
          <a:xfrm>
            <a:off x="2286000" y="2928938"/>
            <a:ext cx="49053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СПАСИБО  ЗА  ВНИМАНИЕ!</a:t>
            </a:r>
          </a:p>
          <a:p>
            <a:pPr algn="ctr"/>
            <a:endParaRPr lang="ru-RU" sz="2400" b="1">
              <a:solidFill>
                <a:srgbClr val="C00000"/>
              </a:solidFill>
              <a:latin typeface="Georgia" pitchFamily="18" charset="0"/>
            </a:endParaRP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ДО  НОВЫХ  ВСТРЕЧ!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738" y="854075"/>
            <a:ext cx="7681912" cy="508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2357438" y="1428750"/>
            <a:ext cx="48069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2060"/>
                </a:solidFill>
                <a:latin typeface="Georgia" pitchFamily="18" charset="0"/>
              </a:rPr>
              <a:t>НАШИ    ВЕТЕРАНЫ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8" y="280988"/>
            <a:ext cx="4583112" cy="3436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06875" y="3140075"/>
            <a:ext cx="4675188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Рисунок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2988" y="3638550"/>
            <a:ext cx="4144962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3350" y="133350"/>
            <a:ext cx="3732213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38613" y="566738"/>
            <a:ext cx="3865562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4075" y="2852738"/>
            <a:ext cx="3297238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C:\Documents and Settings\Admin\Рабочий стол\МУЗЕЙ 2011-2012\РАБОТА\P119046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2750" y="-6350"/>
            <a:ext cx="3017838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C:\Documents and Settings\Admin\Рабочий стол\МУЗЕЙ 2011-2012\РАБОТА\P119047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6438" y="3925888"/>
            <a:ext cx="3732212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\Рабочий стол\МУЗЕЙ 2011-2012\РАБОТА\P119047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0688" y="354013"/>
            <a:ext cx="387032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C:\Documents and Settings\Admin\Рабочий стол\МУЗЕЙ 2011-2012\РАБОТА\P119048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5350" y="3925888"/>
            <a:ext cx="3732213" cy="279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Box 9"/>
          <p:cNvSpPr txBox="1">
            <a:spLocks noChangeArrowheads="1"/>
          </p:cNvSpPr>
          <p:nvPr/>
        </p:nvSpPr>
        <p:spPr bwMode="auto">
          <a:xfrm>
            <a:off x="3019425" y="3214688"/>
            <a:ext cx="32718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ПОЗДРАВЛЕНИЕ 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ВЕТЕРАНОВ 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НА  ДОМУ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3638550"/>
            <a:ext cx="4084638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075" y="207963"/>
            <a:ext cx="4271963" cy="3205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5950" y="-6350"/>
            <a:ext cx="4224338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TextBox 9"/>
          <p:cNvSpPr txBox="1">
            <a:spLocks noChangeArrowheads="1"/>
          </p:cNvSpPr>
          <p:nvPr/>
        </p:nvSpPr>
        <p:spPr bwMode="auto">
          <a:xfrm>
            <a:off x="4286250" y="3643313"/>
            <a:ext cx="29749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ВОЗЛОЖЕНИЕ  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ЦВЕТОВ 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К  ОБЕЛИСКУ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 descr="C:\Documents and Settings\Admin\Рабочий стол\МУЗЕЙ 2011-2012\РАБОТА\P100026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963" y="133350"/>
            <a:ext cx="2986087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C:\Documents and Settings\Admin\Рабочий стол\МУЗЕЙ 2011-2012\РАБОТА\P100026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1588" y="3279775"/>
            <a:ext cx="2584450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Documents and Settings\Admin\Рабочий стол\МУЗЕЙ 2011-2012\РАБОТА\P10002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5525" y="3279775"/>
            <a:ext cx="2586038" cy="344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3" name="TextBox 7"/>
          <p:cNvSpPr txBox="1">
            <a:spLocks noChangeArrowheads="1"/>
          </p:cNvSpPr>
          <p:nvPr/>
        </p:nvSpPr>
        <p:spPr bwMode="auto">
          <a:xfrm>
            <a:off x="3389313" y="2071688"/>
            <a:ext cx="3219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ЭКСПОЗИЦИИ </a:t>
            </a:r>
          </a:p>
          <a:p>
            <a:pPr algn="ctr"/>
            <a:r>
              <a:rPr lang="ru-RU" sz="2400" b="1">
                <a:solidFill>
                  <a:srgbClr val="C00000"/>
                </a:solidFill>
                <a:latin typeface="Georgia" pitchFamily="18" charset="0"/>
              </a:rPr>
              <a:t> НАШЕГО  МУЗЕЯ</a:t>
            </a:r>
          </a:p>
        </p:txBody>
      </p:sp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350" y="207963"/>
            <a:ext cx="2732088" cy="345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C:\Documents and Settings\Admin\Рабочий стол\МУЗЕЙ 2011-2012\РАБОТА\P100025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3638550"/>
            <a:ext cx="41084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C:\Documents and Settings\Admin\Рабочий стол\МУЗЕЙ 2011-2012\РАБОТА\P100026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19475" y="280988"/>
            <a:ext cx="2371725" cy="315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C:\Documents and Settings\Admin\Рабочий стол\МУЗЕЙ 2011-2012\РАБОТА\P100026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1588" y="133350"/>
            <a:ext cx="2560637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C:\Documents and Settings\Admin\Рабочий стол\МУЗЕЙ 2011-2012\РАБОТА\P1000263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3413" y="3779838"/>
            <a:ext cx="2232025" cy="296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D:\фото 2011-2012\100_PANA\P1000488.JPG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5888" y="354013"/>
            <a:ext cx="4340225" cy="574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D:\фото 2011-2012\100_PANA\P1000492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06963" y="493713"/>
            <a:ext cx="3475037" cy="488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фото 2011-2012\100_PANA\P1000500.JPG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02075" y="3309938"/>
            <a:ext cx="5265738" cy="711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285750" y="4786313"/>
            <a:ext cx="3357563" cy="923925"/>
          </a:xfrm>
          <a:prstGeom prst="rect">
            <a:avLst/>
          </a:prstGeom>
          <a:ln w="57150"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КЛАССНЫЙ  ЧАС  В  НАЧАЛЬНОЙ  ШКОЛЕ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</a:rPr>
              <a:t>«Война 1812 года»</a:t>
            </a:r>
            <a:endParaRPr lang="ru-RU" i="1" dirty="0">
              <a:solidFill>
                <a:schemeClr val="tx2">
                  <a:lumMod val="50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49</Words>
  <Application>Microsoft Office PowerPoint</Application>
  <PresentationFormat>Экран (4:3)</PresentationFormat>
  <Paragraphs>27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Georgia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nadezhda.pronskaya</cp:lastModifiedBy>
  <cp:revision>26</cp:revision>
  <dcterms:modified xsi:type="dcterms:W3CDTF">2012-10-29T13:07:41Z</dcterms:modified>
</cp:coreProperties>
</file>