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D6EF977D-B09D-4463-9AC6-86DB0EC688CF}" type="datetimeFigureOut">
              <a:rPr lang="ru-RU" smtClean="0"/>
              <a:pPr/>
              <a:t>08.09.2012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6D883EC-A943-4E60-A9DB-F4D5490888C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Дядя </a:t>
            </a:r>
            <a:r>
              <a:rPr lang="ru-RU" dirty="0" err="1" smtClean="0"/>
              <a:t>Гиляй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3200" dirty="0" smtClean="0"/>
              <a:t>( Владимир Алексеевич Гиляровский)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1920" y="5805264"/>
            <a:ext cx="5112568" cy="792088"/>
          </a:xfrm>
        </p:spPr>
        <p:txBody>
          <a:bodyPr>
            <a:normAutofit lnSpcReduction="10000"/>
          </a:bodyPr>
          <a:lstStyle/>
          <a:p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</a:rPr>
              <a:t>Презентация выполнена </a:t>
            </a:r>
            <a:r>
              <a:rPr lang="ru-RU" sz="1600" dirty="0" err="1" smtClean="0">
                <a:solidFill>
                  <a:schemeClr val="accent4">
                    <a:lumMod val="50000"/>
                  </a:schemeClr>
                </a:solidFill>
              </a:rPr>
              <a:t>Анисиной</a:t>
            </a:r>
            <a:r>
              <a:rPr lang="ru-RU" sz="1600" dirty="0" smtClean="0">
                <a:solidFill>
                  <a:schemeClr val="accent4">
                    <a:lumMod val="50000"/>
                  </a:schemeClr>
                </a:solidFill>
              </a:rPr>
              <a:t> Е.А., учителем русского языка и литературы ГБОУ ЦО 654 имени  А.Д.Фридмана</a:t>
            </a:r>
            <a:endParaRPr lang="ru-RU" sz="16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C00000"/>
                </a:solidFill>
              </a:rPr>
              <a:t>В.А.Гиляровский- «летописец быта» своего времени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«Поэт, писатель, знаток России и Москвы, человек большого сердца, чистейший образец талантливого нашего народа»</a:t>
            </a:r>
          </a:p>
          <a:p>
            <a:r>
              <a:rPr lang="ru-RU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      К.Паустовский</a:t>
            </a: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ru-RU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7" name="Содержимое 6" descr="г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211960" y="548681"/>
            <a:ext cx="4089863" cy="532859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«Университеты»</a:t>
            </a:r>
            <a:br>
              <a:rPr lang="ru-RU" sz="2800" dirty="0" smtClean="0">
                <a:solidFill>
                  <a:srgbClr val="C00000"/>
                </a:solidFill>
              </a:rPr>
            </a:br>
            <a:r>
              <a:rPr lang="ru-RU" sz="2800" dirty="0" smtClean="0">
                <a:solidFill>
                  <a:srgbClr val="C00000"/>
                </a:solidFill>
              </a:rPr>
              <a:t>   Гиляровского</a:t>
            </a:r>
            <a:endParaRPr lang="ru-RU" sz="28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-бурлак                                 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волжский бродяга 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рабочий  на заводе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объездчик лошадей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циркач                    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актер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доброволец на </a:t>
            </a:r>
            <a:r>
              <a:rPr lang="ru-RU" sz="2000" dirty="0" err="1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русско</a:t>
            </a: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     турецкой войне        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пожарный                     </a:t>
            </a:r>
          </a:p>
          <a:p>
            <a:pPr>
              <a:buFontTx/>
              <a:buChar char="-"/>
            </a:pP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- знаток московского «дна»- нищих и босяков         </a:t>
            </a:r>
            <a:endParaRPr lang="ru-RU" sz="2000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pic>
        <p:nvPicPr>
          <p:cNvPr id="5" name="Содержимое 4" descr="гил5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5" y="1916832"/>
            <a:ext cx="3096344" cy="388843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Старая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>         Москва</a:t>
            </a:r>
            <a:endParaRPr lang="ru-RU" sz="3200" dirty="0">
              <a:solidFill>
                <a:srgbClr val="C000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ru-RU" dirty="0" smtClean="0"/>
              <a:t>              </a:t>
            </a:r>
          </a:p>
          <a:p>
            <a:r>
              <a:rPr lang="ru-RU" dirty="0" smtClean="0"/>
              <a:t>                      </a:t>
            </a:r>
            <a:r>
              <a:rPr lang="ru-RU" sz="28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1881 год</a:t>
            </a:r>
          </a:p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В.А.Гиляровский приезжает в Москву и навсегда остается в этом городе.</a:t>
            </a:r>
          </a:p>
          <a:p>
            <a:endParaRPr lang="ru-RU" sz="2000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«Люблю Москву. Она больше всего теперь занимает меня…И я готов преклоняться перед ней до потери сил».</a:t>
            </a:r>
            <a:endParaRPr lang="ru-RU" sz="2000" dirty="0"/>
          </a:p>
        </p:txBody>
      </p:sp>
      <p:pic>
        <p:nvPicPr>
          <p:cNvPr id="7" name="Содержимое 6" descr="улиц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3851920" y="1217668"/>
            <a:ext cx="4834880" cy="429956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>
                <a:solidFill>
                  <a:srgbClr val="C00000"/>
                </a:solidFill>
              </a:rPr>
              <a:t>Столешников переулок. Дом Гиляровского.</a:t>
            </a:r>
            <a:br>
              <a:rPr lang="ru-RU" sz="2000" dirty="0" smtClean="0">
                <a:solidFill>
                  <a:srgbClr val="C00000"/>
                </a:solidFill>
              </a:rPr>
            </a:b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Здесь бывали А.П.Чехов, А.И.Куприн, И.А.Бунин, С.А.Есенин.</a:t>
            </a:r>
            <a:b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</a:br>
            <a:r>
              <a:rPr lang="ru-RU" sz="2000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Здесь в 1926 году написана замечательная книга «Москва и москвичи»</a:t>
            </a:r>
            <a:endParaRPr lang="ru-RU" sz="2000" dirty="0">
              <a:solidFill>
                <a:srgbClr val="C00000"/>
              </a:solidFill>
            </a:endParaRPr>
          </a:p>
        </p:txBody>
      </p:sp>
      <p:pic>
        <p:nvPicPr>
          <p:cNvPr id="5" name="Содержимое 4" descr="дом г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1916832"/>
            <a:ext cx="3456384" cy="3168352"/>
          </a:xfrm>
        </p:spPr>
      </p:pic>
      <p:pic>
        <p:nvPicPr>
          <p:cNvPr id="6" name="Содержимое 5" descr="lдом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940152" y="2996952"/>
            <a:ext cx="2664296" cy="3012926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accent5">
                    <a:lumMod val="50000"/>
                  </a:schemeClr>
                </a:solidFill>
              </a:rPr>
              <a:t>Пожарное дело в Москве</a:t>
            </a:r>
            <a:endParaRPr lang="ru-RU" sz="3600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5" name="Содержимое 4" descr="пож4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57200" y="3140968"/>
            <a:ext cx="4038600" cy="3312368"/>
          </a:xfrm>
        </p:spPr>
      </p:pic>
      <p:pic>
        <p:nvPicPr>
          <p:cNvPr id="6" name="Содержимое 5" descr="пож2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220072" y="1556792"/>
            <a:ext cx="3466728" cy="3168352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494</TotalTime>
  <Words>127</Words>
  <Application>Microsoft Office PowerPoint</Application>
  <PresentationFormat>Экран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Дядя Гиляй ( Владимир Алексеевич Гиляровский)</vt:lpstr>
      <vt:lpstr>В.А.Гиляровский- «летописец быта» своего времени</vt:lpstr>
      <vt:lpstr>«Университеты»    Гиляровского</vt:lpstr>
      <vt:lpstr>Старая          Москва</vt:lpstr>
      <vt:lpstr>Столешников переулок. Дом Гиляровского. Здесь бывали А.П.Чехов, А.И.Куприн, И.А.Бунин, С.А.Есенин. Здесь в 1926 году написана замечательная книга «Москва и москвичи»</vt:lpstr>
      <vt:lpstr>Пожарное дело в Москве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43</cp:revision>
  <dcterms:created xsi:type="dcterms:W3CDTF">2012-09-07T06:49:44Z</dcterms:created>
  <dcterms:modified xsi:type="dcterms:W3CDTF">2012-09-08T12:53:01Z</dcterms:modified>
</cp:coreProperties>
</file>