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0" r:id="rId4"/>
    <p:sldId id="277" r:id="rId5"/>
    <p:sldId id="284" r:id="rId6"/>
    <p:sldId id="283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8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4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4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92B4-0E14-4546-A56B-9B83E6F84FA3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6EDB-9B57-4266-ACC9-C6F439B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all2all.su/blog/animals_plants/" TargetMode="External"/><Relationship Id="rId3" Type="http://schemas.openxmlformats.org/officeDocument/2006/relationships/hyperlink" Target="http://www.xrest.ru/original/798869" TargetMode="External"/><Relationship Id="rId7" Type="http://schemas.openxmlformats.org/officeDocument/2006/relationships/hyperlink" Target="http://www.xrest.ru/original/896047/" TargetMode="External"/><Relationship Id="rId2" Type="http://schemas.openxmlformats.org/officeDocument/2006/relationships/hyperlink" Target="http://domicad.net.ua/index.php?cPath=43&amp;page=1&amp;sort=2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k.ua/ru/blog/user-354082/recept-419650/zakusochniy_gribnoy_tort_lesnaya_polyanka.html" TargetMode="External"/><Relationship Id="rId5" Type="http://schemas.openxmlformats.org/officeDocument/2006/relationships/hyperlink" Target="http://www.liveinternet.ru/users/margarita51rus/rubric/1867807/8" TargetMode="External"/><Relationship Id="rId4" Type="http://schemas.openxmlformats.org/officeDocument/2006/relationships/hyperlink" Target="http://www.tvoyrebenok.ru/prezentaciya-griby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Уменьшить в несколько раз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dirty="0" smtClean="0"/>
              <a:t>  </a:t>
            </a:r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</a:rPr>
              <a:t>М.В.Ломоносов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 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Математику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уже 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затем учить надо, что она ум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порядок приводит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1711-1765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227478"/>
            <a:ext cx="3562350" cy="48958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6   Х  9  =54                 24  :  3  =  8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9  </a:t>
            </a:r>
            <a:r>
              <a:rPr lang="ru-RU" b="1" i="1" dirty="0" smtClean="0">
                <a:solidFill>
                  <a:srgbClr val="002060"/>
                </a:solidFill>
              </a:rPr>
              <a:t>х  4= 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36                 </a:t>
            </a:r>
            <a:r>
              <a:rPr lang="ru-RU" b="1" i="1" dirty="0" smtClean="0">
                <a:solidFill>
                  <a:srgbClr val="002060"/>
                </a:solidFill>
              </a:rPr>
              <a:t>     56   </a:t>
            </a:r>
            <a:r>
              <a:rPr lang="ru-RU" b="1" i="1" dirty="0" smtClean="0">
                <a:solidFill>
                  <a:srgbClr val="002060"/>
                </a:solidFill>
              </a:rPr>
              <a:t>:  </a:t>
            </a:r>
            <a:r>
              <a:rPr lang="ru-RU" b="1" i="1" dirty="0" smtClean="0">
                <a:solidFill>
                  <a:srgbClr val="002060"/>
                </a:solidFill>
              </a:rPr>
              <a:t> 8  =  </a:t>
            </a:r>
            <a:r>
              <a:rPr lang="ru-RU" b="1" i="1" dirty="0" smtClean="0">
                <a:solidFill>
                  <a:srgbClr val="002060"/>
                </a:solidFill>
              </a:rPr>
              <a:t>7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72 : 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9    =  8        </a:t>
            </a:r>
            <a:r>
              <a:rPr lang="ru-RU" b="1" i="1" dirty="0" smtClean="0">
                <a:solidFill>
                  <a:srgbClr val="002060"/>
                </a:solidFill>
              </a:rPr>
              <a:t>          </a:t>
            </a:r>
            <a:r>
              <a:rPr lang="ru-RU" b="1" i="1" dirty="0" smtClean="0">
                <a:solidFill>
                  <a:srgbClr val="002060"/>
                </a:solidFill>
              </a:rPr>
              <a:t>27   :    9 =   </a:t>
            </a:r>
            <a:r>
              <a:rPr lang="ru-RU" b="1" i="1" dirty="0" smtClean="0">
                <a:solidFill>
                  <a:srgbClr val="002060"/>
                </a:solidFill>
              </a:rPr>
              <a:t>3   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18  :  6  =  3             </a:t>
            </a: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</a:rPr>
              <a:t>35  :    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7  </a:t>
            </a:r>
            <a:r>
              <a:rPr lang="ru-RU" b="1" i="1" dirty="0" smtClean="0">
                <a:solidFill>
                  <a:srgbClr val="002060"/>
                </a:solidFill>
              </a:rPr>
              <a:t> =  5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2   х  9  =  18               </a:t>
            </a:r>
            <a:r>
              <a:rPr lang="ru-RU" b="1" i="1" dirty="0" smtClean="0">
                <a:solidFill>
                  <a:srgbClr val="002060"/>
                </a:solidFill>
              </a:rPr>
              <a:t>  7  Х    </a:t>
            </a:r>
            <a:r>
              <a:rPr lang="ru-RU" b="1" i="1" dirty="0" smtClean="0">
                <a:solidFill>
                  <a:srgbClr val="002060"/>
                </a:solidFill>
              </a:rPr>
              <a:t>3   =    21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24724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72008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760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7" y="4149080"/>
            <a:ext cx="67017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97880"/>
            <a:ext cx="755898" cy="8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10" y="1988840"/>
            <a:ext cx="61206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33884"/>
            <a:ext cx="648072" cy="7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65" y="3164396"/>
            <a:ext cx="792088" cy="7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7" y="1268760"/>
            <a:ext cx="670173" cy="7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21" y="1289152"/>
            <a:ext cx="806436" cy="6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7504" y="1447800"/>
            <a:ext cx="3397696" cy="9588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dirty="0" smtClean="0">
                <a:solidFill>
                  <a:schemeClr val="accent1">
                    <a:lumMod val="75000"/>
                  </a:schemeClr>
                </a:solidFill>
              </a:rPr>
              <a:t>Увеличить</a:t>
            </a:r>
            <a:endParaRPr lang="ru-RU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62400" y="1143001"/>
            <a:ext cx="2121768" cy="7694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4400" b="1" dirty="0">
                <a:solidFill>
                  <a:srgbClr val="A10703"/>
                </a:solidFill>
              </a:rPr>
              <a:t>+</a:t>
            </a:r>
            <a:r>
              <a:rPr lang="ru-RU" sz="4400" dirty="0"/>
              <a:t> 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38600" y="3654504"/>
            <a:ext cx="2333600" cy="11079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   на</a:t>
            </a:r>
            <a:r>
              <a:rPr lang="ru-RU" sz="3600" dirty="0" smtClean="0"/>
              <a:t> </a:t>
            </a:r>
            <a:r>
              <a:rPr lang="ru-RU" sz="4000" dirty="0" smtClean="0"/>
              <a:t>   </a:t>
            </a:r>
            <a:r>
              <a:rPr lang="ru-RU" sz="6600" dirty="0" smtClean="0">
                <a:solidFill>
                  <a:srgbClr val="FF0000"/>
                </a:solidFill>
              </a:rPr>
              <a:t>-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505200" y="1447800"/>
            <a:ext cx="457200" cy="4572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505200" y="2209800"/>
            <a:ext cx="457200" cy="3810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512" y="3945659"/>
            <a:ext cx="3397696" cy="8826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dirty="0">
                <a:solidFill>
                  <a:schemeClr val="tx2"/>
                </a:solidFill>
              </a:rPr>
              <a:t>Уменьшить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636177" y="4445892"/>
            <a:ext cx="352563" cy="16059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618860" y="4445892"/>
            <a:ext cx="72008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7427" y="2406650"/>
            <a:ext cx="2609056" cy="1003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В… РАЗ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200" dirty="0">
                <a:solidFill>
                  <a:srgbClr val="FF0000"/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677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Самостоятельная работа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92899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а</a:t>
            </a:r>
            <a:r>
              <a:rPr lang="ru-RU" sz="3600" dirty="0" smtClean="0"/>
              <a:t>) 45 </a:t>
            </a:r>
            <a:r>
              <a:rPr lang="ru-RU" sz="3600" dirty="0"/>
              <a:t>уменьшить в 5 раз; </a:t>
            </a:r>
            <a:r>
              <a:rPr lang="ru-RU" sz="3600" dirty="0" smtClean="0"/>
              <a:t> </a:t>
            </a:r>
            <a:endParaRPr lang="ru-RU" sz="3600" dirty="0"/>
          </a:p>
          <a:p>
            <a:r>
              <a:rPr lang="ru-RU" sz="3600" dirty="0" smtClean="0"/>
              <a:t>б) 9 </a:t>
            </a:r>
            <a:r>
              <a:rPr lang="ru-RU" sz="3600" dirty="0"/>
              <a:t>уменьшить в 3 раза; </a:t>
            </a:r>
            <a:endParaRPr lang="ru-RU" sz="3600" dirty="0" smtClean="0"/>
          </a:p>
          <a:p>
            <a:r>
              <a:rPr lang="ru-RU" sz="3600" dirty="0"/>
              <a:t>в</a:t>
            </a:r>
            <a:r>
              <a:rPr lang="ru-RU" sz="3600" dirty="0" smtClean="0"/>
              <a:t>)14 </a:t>
            </a:r>
            <a:r>
              <a:rPr lang="ru-RU" sz="3600" dirty="0"/>
              <a:t>уменьшить на 7; </a:t>
            </a:r>
            <a:r>
              <a:rPr lang="ru-RU" sz="3600" dirty="0" smtClean="0"/>
              <a:t> </a:t>
            </a:r>
          </a:p>
          <a:p>
            <a:r>
              <a:rPr lang="ru-RU" sz="3600" dirty="0"/>
              <a:t>г</a:t>
            </a:r>
            <a:r>
              <a:rPr lang="ru-RU" sz="3600" dirty="0" smtClean="0"/>
              <a:t>)сумму </a:t>
            </a:r>
            <a:r>
              <a:rPr lang="ru-RU" sz="3600" dirty="0"/>
              <a:t>чисел 30 и 12 уменьшить в </a:t>
            </a:r>
            <a:r>
              <a:rPr lang="ru-RU" sz="3600" dirty="0" smtClean="0"/>
              <a:t>7раз</a:t>
            </a:r>
            <a:r>
              <a:rPr lang="ru-RU" sz="3600" dirty="0"/>
              <a:t>; </a:t>
            </a:r>
            <a:endParaRPr lang="ru-RU" sz="3600" dirty="0" smtClean="0"/>
          </a:p>
          <a:p>
            <a:r>
              <a:rPr lang="ru-RU" sz="3600" dirty="0"/>
              <a:t>д</a:t>
            </a:r>
            <a:r>
              <a:rPr lang="ru-RU" sz="3600" dirty="0" smtClean="0"/>
              <a:t>)разность </a:t>
            </a:r>
            <a:r>
              <a:rPr lang="ru-RU" sz="3600" dirty="0"/>
              <a:t>чисел 96 и </a:t>
            </a:r>
            <a:r>
              <a:rPr lang="ru-RU" sz="3600" dirty="0" smtClean="0"/>
              <a:t>80уменьшить </a:t>
            </a:r>
            <a:r>
              <a:rPr lang="ru-RU" sz="3600" dirty="0"/>
              <a:t>в 2 раза</a:t>
            </a:r>
            <a:r>
              <a:rPr lang="ru-RU" sz="3600" dirty="0" smtClean="0"/>
              <a:t>; </a:t>
            </a:r>
          </a:p>
          <a:p>
            <a:r>
              <a:rPr lang="ru-RU" sz="3600" dirty="0"/>
              <a:t>е</a:t>
            </a:r>
            <a:r>
              <a:rPr lang="ru-RU" sz="3600" dirty="0" smtClean="0"/>
              <a:t>)произведение </a:t>
            </a:r>
            <a:r>
              <a:rPr lang="ru-RU" sz="3600" dirty="0"/>
              <a:t>чисел 6 и 4 уменьшить на </a:t>
            </a:r>
            <a:r>
              <a:rPr lang="ru-RU" sz="3600" dirty="0" smtClean="0"/>
              <a:t>8</a:t>
            </a:r>
            <a:r>
              <a:rPr lang="ru-RU" sz="3600" dirty="0"/>
              <a:t>;</a:t>
            </a:r>
            <a:endParaRPr lang="ru-RU" sz="3600" dirty="0" smtClean="0"/>
          </a:p>
          <a:p>
            <a:r>
              <a:rPr lang="ru-RU" sz="3600" dirty="0" smtClean="0"/>
              <a:t>ж)частное чисел72 и 9 уменьшить в 4 раза.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24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Вывод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52936"/>
            <a:ext cx="309634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Уменьшить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51679" y="2564904"/>
            <a:ext cx="2808312" cy="8280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z="4000" dirty="0" smtClean="0"/>
              <a:t>  …    </a:t>
            </a:r>
            <a:r>
              <a:rPr lang="ru-RU" sz="7200" dirty="0" smtClean="0">
                <a:solidFill>
                  <a:srgbClr val="FF0000"/>
                </a:solidFill>
              </a:rPr>
              <a:t>-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1679" y="3861048"/>
            <a:ext cx="2808311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….РАЗ  </a:t>
            </a:r>
            <a:r>
              <a:rPr lang="ru-RU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573016"/>
            <a:ext cx="914400" cy="73438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1"/>
          </p:cNvCxnSpPr>
          <p:nvPr/>
        </p:nvCxnSpPr>
        <p:spPr>
          <a:xfrm flipV="1">
            <a:off x="3707904" y="2978950"/>
            <a:ext cx="943775" cy="594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http://dem-media.com/Virt_Tours/VRT_Politekh/pansKD2_SiteOut_en.html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://domicad.net.ua/index.php?cPath=43&amp;page=1&amp;sort=2d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www.xrest.ru/original/798869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www.tvoyrebenok.ru/prezentaciya-griby.shtml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://www.liveinternet.ru/users/margarita51rus/rubric/1867807/</a:t>
            </a:r>
            <a:r>
              <a:rPr lang="ru-RU" sz="1800" dirty="0" smtClean="0">
                <a:hlinkClick r:id="rId5"/>
              </a:rPr>
              <a:t>8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smak.ua/ru/blog/user-354082/recept-419650/zakusochniy_gribnoy_tort_lesnaya_polyanka.html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http://www.xrest.ru/original/896047</a:t>
            </a:r>
            <a:r>
              <a:rPr lang="en-US" sz="1800" dirty="0" smtClean="0">
                <a:hlinkClick r:id="rId7"/>
              </a:rPr>
              <a:t>/</a:t>
            </a:r>
            <a:endParaRPr lang="ru-RU" sz="1800" dirty="0"/>
          </a:p>
          <a:p>
            <a:r>
              <a:rPr lang="en-US" sz="1800" dirty="0">
                <a:hlinkClick r:id="rId8"/>
              </a:rPr>
              <a:t>http://blogs.all2all.su/blog/animals_plants</a:t>
            </a:r>
            <a:r>
              <a:rPr lang="en-US" sz="1800" dirty="0" smtClean="0">
                <a:hlinkClick r:id="rId8"/>
              </a:rPr>
              <a:t>/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en-US" sz="1800" dirty="0" smtClean="0"/>
              <a:t>http://clubs.ya.ru/4611686018427435333/replies.xml?item_no=4180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234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187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Уменьшить в несколько раз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NNK</dc:creator>
  <cp:lastModifiedBy>NNK</cp:lastModifiedBy>
  <cp:revision>41</cp:revision>
  <dcterms:created xsi:type="dcterms:W3CDTF">2011-10-24T10:46:42Z</dcterms:created>
  <dcterms:modified xsi:type="dcterms:W3CDTF">2012-01-07T11:20:26Z</dcterms:modified>
</cp:coreProperties>
</file>