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  <p:sldId id="264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76E02-24BC-435B-8BE7-204FC121996B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9775DF-1526-4859-B6C7-1611EC564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BE99C-A62B-4C43-9A28-A8326381F315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3FA5-8F0C-404C-8E41-4F4195E54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C4F0-8FC8-4F14-AADB-EA24D6CD1623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1CEE-EE8D-4730-BB5F-744FF887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FDFC-8D7C-4BAE-BEE8-61756336B01F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B2E7-30DA-49D4-9F9A-B75C7A114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59D52C-46AE-4D0A-870C-F2301D7D44DA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70B3F-C59D-43F5-B491-9988D1DC1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0FAB-661A-43B3-9CFE-85B3E6C6CFCD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B986-C6BF-4A41-90D6-D0C74F98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E431-7CC1-4A50-A162-40E5FFB587C9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9448-1F43-46C2-AF78-B0F117F9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9B14-19EE-4815-B96F-62A287FC8AFD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A39-412B-4113-9259-FC05CB4C2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1E1621-C2EC-43EE-8A63-C582FFFA3D19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55500-90EB-427D-9D6C-971DB553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C53B-97FC-46EF-B855-648EE0E1D383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6526-AC10-4E68-963E-654DB93CC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B272F-5CB7-415B-B4FA-F24440C2D3FB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9BFB41-EFED-4A41-80F7-2C1556FD1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4166D51-2C49-4C1D-A12D-C216A0FBAEEF}" type="datetimeFigureOut">
              <a:rPr lang="ru-RU"/>
              <a:pPr>
                <a:defRPr/>
              </a:pPr>
              <a:t>09.07.2012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DF4A60B-18F4-465E-B268-4C681E6C3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FFFF4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FFF4E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FB75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14E05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quidoo.com/groups/charlotte-mason" TargetMode="External"/><Relationship Id="rId3" Type="http://schemas.openxmlformats.org/officeDocument/2006/relationships/hyperlink" Target="http://www.squidoo.com/happiness101" TargetMode="External"/><Relationship Id="rId7" Type="http://schemas.openxmlformats.org/officeDocument/2006/relationships/hyperlink" Target="http://el-en.ru/dlja-detejj/razvivajushhie-igry/575-tramvajj.html" TargetMode="External"/><Relationship Id="rId2" Type="http://schemas.openxmlformats.org/officeDocument/2006/relationships/hyperlink" Target="http://allday.ru/index.php?newsid=47465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goza-shop.ru/catalog/3879/3918/" TargetMode="External"/><Relationship Id="rId11" Type="http://schemas.openxmlformats.org/officeDocument/2006/relationships/hyperlink" Target="http://www.proshkolu.ru/user/Olgas28/file/1294430/" TargetMode="External"/><Relationship Id="rId5" Type="http://schemas.openxmlformats.org/officeDocument/2006/relationships/hyperlink" Target="http://sultonfrukt.ygo.ru/catalog/?g=17700" TargetMode="External"/><Relationship Id="rId10" Type="http://schemas.openxmlformats.org/officeDocument/2006/relationships/hyperlink" Target="http://www.ibis-online.ru/catalog/details/foto/?id=208&amp;PHPSESSID=6445441ad52a05d3202dadfafc008842" TargetMode="External"/><Relationship Id="rId4" Type="http://schemas.openxmlformats.org/officeDocument/2006/relationships/hyperlink" Target="http://www.liveinternet.ru/users/svetikh/rubric/2080692/" TargetMode="External"/><Relationship Id="rId9" Type="http://schemas.openxmlformats.org/officeDocument/2006/relationships/hyperlink" Target="http://&#1082;&#1083;&#1080;&#1087;&#1072;&#1088;&#1090;.&#1088;&#1092;/@/Vlad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414463"/>
            <a:ext cx="7467600" cy="2414587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1143000" y="142875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85750"/>
            <a:ext cx="18335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3000375" y="2357438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5286375" y="4143375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9"/>
          <a:stretch>
            <a:fillRect/>
          </a:stretch>
        </p:blipFill>
        <p:spPr bwMode="auto">
          <a:xfrm>
            <a:off x="714375" y="3805238"/>
            <a:ext cx="34909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900" y="2640013"/>
            <a:ext cx="2230438" cy="136525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4357688"/>
            <a:ext cx="24765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942" y="282339"/>
            <a:ext cx="38576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«Почтальон»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1143000" y="571500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3000375" y="2786063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642938"/>
            <a:ext cx="17240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3638" y="2857500"/>
            <a:ext cx="149383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9"/>
          <a:stretch>
            <a:fillRect/>
          </a:stretch>
        </p:blipFill>
        <p:spPr bwMode="auto">
          <a:xfrm>
            <a:off x="5929313" y="3857625"/>
            <a:ext cx="3490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942" y="282339"/>
            <a:ext cx="38576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«Почтальон»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1143000" y="142875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0065" t="37253" r="12828" b="15378"/>
          <a:stretch>
            <a:fillRect/>
          </a:stretch>
        </p:blipFill>
        <p:spPr bwMode="auto">
          <a:xfrm>
            <a:off x="3000375" y="2357438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297"/>
          <a:stretch>
            <a:fillRect/>
          </a:stretch>
        </p:blipFill>
        <p:spPr bwMode="auto">
          <a:xfrm>
            <a:off x="2428875" y="357188"/>
            <a:ext cx="23050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714625"/>
            <a:ext cx="22145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9"/>
          <a:stretch>
            <a:fillRect/>
          </a:stretch>
        </p:blipFill>
        <p:spPr bwMode="auto">
          <a:xfrm>
            <a:off x="5929313" y="3857625"/>
            <a:ext cx="3490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282339"/>
            <a:ext cx="38576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«Почтальон»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901700"/>
            <a:ext cx="1633538" cy="1189038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908050"/>
            <a:ext cx="1620838" cy="1182688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9450" y="908050"/>
            <a:ext cx="1511300" cy="118268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7313" y="18573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ранец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264001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трамвай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0438" y="1857375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учительница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264001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рябина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6563" y="18573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облако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6563" y="264001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яблоко</a:t>
            </a:r>
          </a:p>
        </p:txBody>
      </p:sp>
      <p:pic>
        <p:nvPicPr>
          <p:cNvPr id="2561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00" b="7019"/>
          <a:stretch>
            <a:fillRect/>
          </a:stretch>
        </p:blipFill>
        <p:spPr bwMode="auto">
          <a:xfrm>
            <a:off x="5429250" y="3357563"/>
            <a:ext cx="35004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38" cy="1036637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00" cy="1036638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38" cy="1736725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1071563" y="14287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Мелом –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0" y="1428750"/>
            <a:ext cx="592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имя существительное, чем?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21399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мел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2782888"/>
            <a:ext cx="7000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неодуш., м. р., ед. ч.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3425825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втор. член предложения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2"/>
          <a:stretch>
            <a:fillRect/>
          </a:stretch>
        </p:blipFill>
        <p:spPr bwMode="auto">
          <a:xfrm>
            <a:off x="3500438" y="2286000"/>
            <a:ext cx="23479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111375" y="142875"/>
            <a:ext cx="5675313" cy="3597275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714625" y="746125"/>
            <a:ext cx="5819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Я повторил…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Я запомнил…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 меня сегодня получалось...</a:t>
            </a:r>
          </a:p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Мне было сложно...</a:t>
            </a:r>
          </a:p>
          <a:p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38" cy="1036637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00" cy="1036638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38" cy="1736725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21431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 материалы сайтов: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4438" y="1285875"/>
            <a:ext cx="7715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2"/>
              </a:rPr>
              <a:t>http://allday.ru/index.php?newsid=474652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3"/>
              </a:rPr>
              <a:t>http://www.squidoo.com/happiness101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4"/>
              </a:rPr>
              <a:t>http://www.liveinternet.ru/users/svetikh/rubric/2080692/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5"/>
              </a:rPr>
              <a:t>http://sultonfrukt.ygo.ru/catalog/?g=17700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6"/>
              </a:rPr>
              <a:t>http://www.egoza-shop.ru/catalog/3879/3918/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7"/>
              </a:rPr>
              <a:t>http://el-en.ru/dlja-detejj/razvivajushhie-igry/575-tramvajj.html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8"/>
              </a:rPr>
              <a:t>http://www.squidoo.com/groups/charlotte-mason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9"/>
              </a:rPr>
              <a:t>http://клипарт.рф/@/Vlad/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10"/>
              </a:rPr>
              <a:t>http://www.ibis-online.ru/catalog/details/foto/?id=208&amp;PHPSESSID=6445441ad52a05d3202dadfafc008842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r>
              <a:rPr lang="ru-RU">
                <a:solidFill>
                  <a:srgbClr val="66FF33"/>
                </a:solidFill>
                <a:latin typeface="Corbel" pitchFamily="34" charset="0"/>
                <a:hlinkClick r:id="rId4"/>
              </a:rPr>
              <a:t>http://www.clipartof.com/portfolio/alexbannykh/school</a:t>
            </a:r>
          </a:p>
          <a:p>
            <a:r>
              <a:rPr lang="ru-RU" u="sng">
                <a:solidFill>
                  <a:srgbClr val="66FF33"/>
                </a:solidFill>
                <a:latin typeface="Corbel" pitchFamily="34" charset="0"/>
                <a:hlinkClick r:id="rId11"/>
              </a:rPr>
              <a:t>http://www.proshkolu.ru/user/Olgas28/file/1294430/</a:t>
            </a:r>
            <a:endParaRPr lang="ru-RU">
              <a:solidFill>
                <a:srgbClr val="66FF33"/>
              </a:solidFill>
              <a:latin typeface="Corbel" pitchFamily="34" charset="0"/>
            </a:endParaRPr>
          </a:p>
          <a:p>
            <a:endParaRPr lang="ru-RU">
              <a:solidFill>
                <a:srgbClr val="000000"/>
              </a:solidFill>
              <a:latin typeface="Corbel" pitchFamily="34" charset="0"/>
              <a:hlinkClick r:id="rId4"/>
            </a:endParaRPr>
          </a:p>
          <a:p>
            <a:endParaRPr lang="ru-RU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вал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811213" cy="785813"/>
          </a:xfrm>
          <a:prstGeom prst="rect">
            <a:avLst/>
          </a:prstGeom>
          <a:noFill/>
        </p:spPr>
      </p:pic>
      <p:pic>
        <p:nvPicPr>
          <p:cNvPr id="4" name="Овал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3825" y="304800"/>
            <a:ext cx="798513" cy="785813"/>
          </a:xfrm>
          <a:prstGeom prst="rect">
            <a:avLst/>
          </a:prstGeom>
          <a:noFill/>
        </p:spPr>
      </p:pic>
      <p:pic>
        <p:nvPicPr>
          <p:cNvPr id="6" name="Овал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775" y="304800"/>
            <a:ext cx="841375" cy="785813"/>
          </a:xfrm>
          <a:prstGeom prst="rect">
            <a:avLst/>
          </a:prstGeom>
          <a:noFill/>
        </p:spPr>
      </p:pic>
      <p:pic>
        <p:nvPicPr>
          <p:cNvPr id="7" name="Овал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304800"/>
            <a:ext cx="835025" cy="785813"/>
          </a:xfrm>
          <a:prstGeom prst="rect">
            <a:avLst/>
          </a:prstGeom>
          <a:noFill/>
        </p:spPr>
      </p:pic>
      <p:pic>
        <p:nvPicPr>
          <p:cNvPr id="10" name="Овал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3363" y="1804988"/>
            <a:ext cx="860425" cy="785812"/>
          </a:xfrm>
          <a:prstGeom prst="rect">
            <a:avLst/>
          </a:prstGeom>
          <a:noFill/>
        </p:spPr>
      </p:pic>
      <p:pic>
        <p:nvPicPr>
          <p:cNvPr id="11" name="Овал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9425" y="2590800"/>
            <a:ext cx="860425" cy="785813"/>
          </a:xfrm>
          <a:prstGeom prst="rect">
            <a:avLst/>
          </a:prstGeom>
          <a:noFill/>
        </p:spPr>
      </p:pic>
      <p:pic>
        <p:nvPicPr>
          <p:cNvPr id="12" name="Овал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8288" y="1804988"/>
            <a:ext cx="822325" cy="785812"/>
          </a:xfrm>
          <a:prstGeom prst="rect">
            <a:avLst/>
          </a:prstGeom>
          <a:noFill/>
        </p:spPr>
      </p:pic>
      <p:pic>
        <p:nvPicPr>
          <p:cNvPr id="13" name="Овал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1804988"/>
            <a:ext cx="835025" cy="785812"/>
          </a:xfrm>
          <a:prstGeom prst="rect">
            <a:avLst/>
          </a:prstGeom>
          <a:noFill/>
        </p:spPr>
      </p:pic>
      <p:pic>
        <p:nvPicPr>
          <p:cNvPr id="14" name="Овал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7100" y="1804988"/>
            <a:ext cx="792163" cy="785812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3500430" y="1928802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о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6" name="Овал 15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38550" y="2590800"/>
            <a:ext cx="847725" cy="785813"/>
          </a:xfrm>
          <a:prstGeom prst="rect">
            <a:avLst/>
          </a:prstGeom>
          <a:noFill/>
        </p:spPr>
      </p:pic>
      <p:pic>
        <p:nvPicPr>
          <p:cNvPr id="17" name="Овал 16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91013" y="2590800"/>
            <a:ext cx="823912" cy="785813"/>
          </a:xfrm>
          <a:prstGeom prst="rect">
            <a:avLst/>
          </a:prstGeom>
          <a:noFill/>
        </p:spPr>
      </p:pic>
      <p:pic>
        <p:nvPicPr>
          <p:cNvPr id="18" name="Овал 1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6013" y="2590800"/>
            <a:ext cx="841375" cy="785813"/>
          </a:xfrm>
          <a:prstGeom prst="rect">
            <a:avLst/>
          </a:prstGeom>
          <a:noFill/>
        </p:spPr>
      </p:pic>
      <p:pic>
        <p:nvPicPr>
          <p:cNvPr id="19" name="Овал 1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1888" y="2590800"/>
            <a:ext cx="835025" cy="785813"/>
          </a:xfrm>
          <a:prstGeom prst="rect">
            <a:avLst/>
          </a:prstGeom>
          <a:noFill/>
        </p:spPr>
      </p:pic>
      <p:pic>
        <p:nvPicPr>
          <p:cNvPr id="21" name="Овал 20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22975" y="1804988"/>
            <a:ext cx="792163" cy="785812"/>
          </a:xfrm>
          <a:prstGeom prst="rect">
            <a:avLst/>
          </a:prstGeom>
          <a:noFill/>
        </p:spPr>
      </p:pic>
      <p:pic>
        <p:nvPicPr>
          <p:cNvPr id="23" name="Овал 22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24275" y="3376613"/>
            <a:ext cx="817563" cy="787400"/>
          </a:xfrm>
          <a:prstGeom prst="rect">
            <a:avLst/>
          </a:prstGeom>
          <a:noFill/>
        </p:spPr>
      </p:pic>
      <p:pic>
        <p:nvPicPr>
          <p:cNvPr id="24" name="Овал 23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99038" y="4237038"/>
            <a:ext cx="835025" cy="785812"/>
          </a:xfrm>
          <a:prstGeom prst="rect">
            <a:avLst/>
          </a:prstGeom>
          <a:noFill/>
        </p:spPr>
      </p:pic>
      <p:pic>
        <p:nvPicPr>
          <p:cNvPr id="25" name="Овал 24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22850" y="3376613"/>
            <a:ext cx="792163" cy="787400"/>
          </a:xfrm>
          <a:prstGeom prst="rect">
            <a:avLst/>
          </a:prstGeom>
          <a:noFill/>
        </p:spPr>
      </p:pic>
      <p:pic>
        <p:nvPicPr>
          <p:cNvPr id="26" name="Овал 25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78563" y="3376613"/>
            <a:ext cx="841375" cy="787400"/>
          </a:xfrm>
          <a:prstGeom prst="rect">
            <a:avLst/>
          </a:prstGeom>
          <a:noFill/>
        </p:spPr>
      </p:pic>
      <p:pic>
        <p:nvPicPr>
          <p:cNvPr id="27" name="Овал 26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38800" y="3376613"/>
            <a:ext cx="841375" cy="787400"/>
          </a:xfrm>
          <a:prstGeom prst="rect">
            <a:avLst/>
          </a:prstGeom>
          <a:noFill/>
        </p:spPr>
      </p:pic>
      <p:pic>
        <p:nvPicPr>
          <p:cNvPr id="28" name="Овал 27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352925" y="3376613"/>
            <a:ext cx="847725" cy="787400"/>
          </a:xfrm>
          <a:prstGeom prst="rect">
            <a:avLst/>
          </a:prstGeom>
          <a:noFill/>
        </p:spPr>
      </p:pic>
      <p:pic>
        <p:nvPicPr>
          <p:cNvPr id="29" name="Овал 28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67050" y="4237038"/>
            <a:ext cx="839788" cy="785812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3786182" y="435769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к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31" name="Овал 30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364038" y="4237038"/>
            <a:ext cx="823912" cy="785812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5715008" y="435769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а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34" name="Овал 33"/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937375" y="3376613"/>
            <a:ext cx="822325" cy="787400"/>
          </a:xfrm>
          <a:prstGeom prst="rect">
            <a:avLst/>
          </a:prstGeom>
          <a:noFill/>
        </p:spPr>
      </p:pic>
      <p:pic>
        <p:nvPicPr>
          <p:cNvPr id="35" name="Овал 34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291263" y="4237038"/>
            <a:ext cx="822325" cy="785812"/>
          </a:xfrm>
          <a:prstGeom prst="rect">
            <a:avLst/>
          </a:prstGeom>
          <a:noFill/>
        </p:spPr>
      </p:pic>
      <p:pic>
        <p:nvPicPr>
          <p:cNvPr id="36" name="Овал 35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505075" y="5022850"/>
            <a:ext cx="823913" cy="787400"/>
          </a:xfrm>
          <a:prstGeom prst="rect">
            <a:avLst/>
          </a:prstGeom>
          <a:noFill/>
        </p:spPr>
      </p:pic>
      <p:sp>
        <p:nvSpPr>
          <p:cNvPr id="37" name="Овал 36"/>
          <p:cNvSpPr/>
          <p:nvPr/>
        </p:nvSpPr>
        <p:spPr>
          <a:xfrm>
            <a:off x="3857620" y="5929330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о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857620" y="5143512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с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39" name="Овал 38"/>
          <p:cNvPicPr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78413" y="5022850"/>
            <a:ext cx="822325" cy="787400"/>
          </a:xfrm>
          <a:prstGeom prst="rect">
            <a:avLst/>
          </a:prstGeom>
          <a:noFill/>
        </p:spPr>
      </p:pic>
      <p:pic>
        <p:nvPicPr>
          <p:cNvPr id="40" name="Овал 39"/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419600" y="5022850"/>
            <a:ext cx="847725" cy="787400"/>
          </a:xfrm>
          <a:prstGeom prst="rect">
            <a:avLst/>
          </a:prstGeom>
          <a:noFill/>
        </p:spPr>
      </p:pic>
      <p:pic>
        <p:nvPicPr>
          <p:cNvPr id="41" name="Овал 40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121025" y="5022850"/>
            <a:ext cx="884238" cy="787400"/>
          </a:xfrm>
          <a:prstGeom prst="rect">
            <a:avLst/>
          </a:prstGeom>
          <a:noFill/>
        </p:spPr>
      </p:pic>
      <p:pic>
        <p:nvPicPr>
          <p:cNvPr id="42" name="Овал 41"/>
          <p:cNvPicPr>
            <a:picLocks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865313" y="5810250"/>
            <a:ext cx="822325" cy="779463"/>
          </a:xfrm>
          <a:prstGeom prst="rect">
            <a:avLst/>
          </a:prstGeom>
          <a:noFill/>
        </p:spPr>
      </p:pic>
      <p:pic>
        <p:nvPicPr>
          <p:cNvPr id="43" name="Овал 42"/>
          <p:cNvPicPr>
            <a:picLocks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493963" y="5810250"/>
            <a:ext cx="846137" cy="779463"/>
          </a:xfrm>
          <a:prstGeom prst="rect">
            <a:avLst/>
          </a:prstGeom>
          <a:noFill/>
        </p:spPr>
      </p:pic>
      <p:pic>
        <p:nvPicPr>
          <p:cNvPr id="44" name="Овал 43"/>
          <p:cNvPicPr>
            <a:picLocks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163888" y="5810250"/>
            <a:ext cx="792162" cy="779463"/>
          </a:xfrm>
          <a:prstGeom prst="rect">
            <a:avLst/>
          </a:prstGeom>
          <a:noFill/>
        </p:spPr>
      </p:pic>
      <p:pic>
        <p:nvPicPr>
          <p:cNvPr id="45" name="Овал 44"/>
          <p:cNvPicPr>
            <a:picLocks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425950" y="5810250"/>
            <a:ext cx="835025" cy="779463"/>
          </a:xfrm>
          <a:prstGeom prst="rect">
            <a:avLst/>
          </a:prstGeom>
          <a:noFill/>
        </p:spPr>
      </p:pic>
      <p:pic>
        <p:nvPicPr>
          <p:cNvPr id="48" name="Овал 47"/>
          <p:cNvPicPr>
            <a:picLocks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6950075" y="4237038"/>
            <a:ext cx="798513" cy="785812"/>
          </a:xfrm>
          <a:prstGeom prst="rect">
            <a:avLst/>
          </a:prstGeom>
          <a:noFill/>
        </p:spPr>
      </p:pic>
      <p:sp>
        <p:nvSpPr>
          <p:cNvPr id="100" name="Овал 99"/>
          <p:cNvSpPr/>
          <p:nvPr/>
        </p:nvSpPr>
        <p:spPr>
          <a:xfrm>
            <a:off x="2143108" y="114298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ж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01" name="Овал 100"/>
          <p:cNvPicPr>
            <a:picLocks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352800" y="1017588"/>
            <a:ext cx="841375" cy="787400"/>
          </a:xfrm>
          <a:prstGeom prst="rect">
            <a:avLst/>
          </a:prstGeom>
          <a:noFill/>
        </p:spPr>
      </p:pic>
      <p:pic>
        <p:nvPicPr>
          <p:cNvPr id="103" name="Овал 102"/>
          <p:cNvPicPr>
            <a:picLocks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992563" y="1017588"/>
            <a:ext cx="847725" cy="787400"/>
          </a:xfrm>
          <a:prstGeom prst="rect">
            <a:avLst/>
          </a:prstGeom>
          <a:noFill/>
        </p:spPr>
      </p:pic>
      <p:sp>
        <p:nvSpPr>
          <p:cNvPr id="104" name="Овал 103"/>
          <p:cNvSpPr/>
          <p:nvPr/>
        </p:nvSpPr>
        <p:spPr>
          <a:xfrm>
            <a:off x="2786050" y="1142984"/>
            <a:ext cx="642942" cy="5715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у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857752" y="353777"/>
            <a:ext cx="36050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Шифровальщик</a:t>
            </a:r>
            <a:endParaRPr lang="ru-RU" sz="360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785938" y="285750"/>
            <a:ext cx="6143625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429125" y="1060450"/>
            <a:ext cx="4367213" cy="111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вал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292100"/>
            <a:ext cx="860425" cy="817563"/>
          </a:xfrm>
          <a:prstGeom prst="rect">
            <a:avLst/>
          </a:prstGeom>
          <a:noFill/>
        </p:spPr>
      </p:pic>
      <p:pic>
        <p:nvPicPr>
          <p:cNvPr id="4" name="Овал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613" y="292100"/>
            <a:ext cx="835025" cy="817563"/>
          </a:xfrm>
          <a:prstGeom prst="rect">
            <a:avLst/>
          </a:prstGeom>
          <a:noFill/>
        </p:spPr>
      </p:pic>
      <p:pic>
        <p:nvPicPr>
          <p:cNvPr id="6" name="Овал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292100"/>
            <a:ext cx="823913" cy="817563"/>
          </a:xfrm>
          <a:prstGeom prst="rect">
            <a:avLst/>
          </a:prstGeom>
          <a:noFill/>
        </p:spPr>
      </p:pic>
      <p:pic>
        <p:nvPicPr>
          <p:cNvPr id="7" name="Овал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7388" y="292100"/>
            <a:ext cx="865187" cy="817563"/>
          </a:xfrm>
          <a:prstGeom prst="rect">
            <a:avLst/>
          </a:prstGeom>
          <a:noFill/>
        </p:spPr>
      </p:pic>
      <p:pic>
        <p:nvPicPr>
          <p:cNvPr id="10" name="Овал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7013" y="1792288"/>
            <a:ext cx="823912" cy="817562"/>
          </a:xfrm>
          <a:prstGeom prst="rect">
            <a:avLst/>
          </a:prstGeom>
          <a:noFill/>
        </p:spPr>
      </p:pic>
      <p:pic>
        <p:nvPicPr>
          <p:cNvPr id="11" name="Овал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9263" y="2578100"/>
            <a:ext cx="871537" cy="817563"/>
          </a:xfrm>
          <a:prstGeom prst="rect">
            <a:avLst/>
          </a:prstGeom>
          <a:noFill/>
        </p:spPr>
      </p:pic>
      <p:pic>
        <p:nvPicPr>
          <p:cNvPr id="12" name="Овал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5425" y="1792288"/>
            <a:ext cx="860425" cy="817562"/>
          </a:xfrm>
          <a:prstGeom prst="rect">
            <a:avLst/>
          </a:prstGeom>
          <a:noFill/>
        </p:spPr>
      </p:pic>
      <p:pic>
        <p:nvPicPr>
          <p:cNvPr id="13" name="Овал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27650" y="1792288"/>
            <a:ext cx="841375" cy="817562"/>
          </a:xfrm>
          <a:prstGeom prst="rect">
            <a:avLst/>
          </a:prstGeom>
          <a:noFill/>
        </p:spPr>
      </p:pic>
      <p:pic>
        <p:nvPicPr>
          <p:cNvPr id="14" name="Овал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4075" y="1792288"/>
            <a:ext cx="882650" cy="817562"/>
          </a:xfrm>
          <a:prstGeom prst="rect">
            <a:avLst/>
          </a:prstGeom>
          <a:noFill/>
        </p:spPr>
      </p:pic>
      <p:pic>
        <p:nvPicPr>
          <p:cNvPr id="15" name="Овал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82963" y="1792288"/>
            <a:ext cx="865187" cy="817562"/>
          </a:xfrm>
          <a:prstGeom prst="rect">
            <a:avLst/>
          </a:prstGeom>
          <a:noFill/>
        </p:spPr>
      </p:pic>
      <p:pic>
        <p:nvPicPr>
          <p:cNvPr id="16" name="Овал 1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97275" y="2578100"/>
            <a:ext cx="865188" cy="817563"/>
          </a:xfrm>
          <a:prstGeom prst="rect">
            <a:avLst/>
          </a:prstGeom>
          <a:noFill/>
        </p:spPr>
      </p:pic>
      <p:pic>
        <p:nvPicPr>
          <p:cNvPr id="17" name="Овал 1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54500" y="2578100"/>
            <a:ext cx="847725" cy="817563"/>
          </a:xfrm>
          <a:prstGeom prst="rect">
            <a:avLst/>
          </a:prstGeom>
          <a:noFill/>
        </p:spPr>
      </p:pic>
      <p:pic>
        <p:nvPicPr>
          <p:cNvPr id="18" name="Овал 1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2578100"/>
            <a:ext cx="884238" cy="817563"/>
          </a:xfrm>
          <a:prstGeom prst="rect">
            <a:avLst/>
          </a:prstGeom>
          <a:noFill/>
        </p:spPr>
      </p:pic>
      <p:pic>
        <p:nvPicPr>
          <p:cNvPr id="19" name="Овал 18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69025" y="2578100"/>
            <a:ext cx="865188" cy="817563"/>
          </a:xfrm>
          <a:prstGeom prst="rect">
            <a:avLst/>
          </a:prstGeom>
          <a:noFill/>
        </p:spPr>
      </p:pic>
      <p:pic>
        <p:nvPicPr>
          <p:cNvPr id="21" name="Овал 20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80113" y="1792288"/>
            <a:ext cx="822325" cy="817562"/>
          </a:xfrm>
          <a:prstGeom prst="rect">
            <a:avLst/>
          </a:prstGeom>
          <a:noFill/>
        </p:spPr>
      </p:pic>
      <p:pic>
        <p:nvPicPr>
          <p:cNvPr id="23" name="Овал 22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94113" y="3365500"/>
            <a:ext cx="822325" cy="815975"/>
          </a:xfrm>
          <a:prstGeom prst="rect">
            <a:avLst/>
          </a:prstGeom>
          <a:noFill/>
        </p:spPr>
      </p:pic>
      <p:pic>
        <p:nvPicPr>
          <p:cNvPr id="24" name="Овал 23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968875" y="4217988"/>
            <a:ext cx="846138" cy="823912"/>
          </a:xfrm>
          <a:prstGeom prst="rect">
            <a:avLst/>
          </a:prstGeom>
          <a:noFill/>
        </p:spPr>
      </p:pic>
      <p:pic>
        <p:nvPicPr>
          <p:cNvPr id="25" name="Овал 24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56175" y="3365500"/>
            <a:ext cx="865188" cy="815975"/>
          </a:xfrm>
          <a:prstGeom prst="rect">
            <a:avLst/>
          </a:prstGeom>
          <a:noFill/>
        </p:spPr>
      </p:pic>
      <p:pic>
        <p:nvPicPr>
          <p:cNvPr id="26" name="Овал 25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242050" y="3365500"/>
            <a:ext cx="865188" cy="815975"/>
          </a:xfrm>
          <a:prstGeom prst="rect">
            <a:avLst/>
          </a:prstGeom>
          <a:noFill/>
        </p:spPr>
      </p:pic>
      <p:pic>
        <p:nvPicPr>
          <p:cNvPr id="27" name="Овал 26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14988" y="3365500"/>
            <a:ext cx="841375" cy="815975"/>
          </a:xfrm>
          <a:prstGeom prst="rect">
            <a:avLst/>
          </a:prstGeom>
          <a:noFill/>
        </p:spPr>
      </p:pic>
      <p:pic>
        <p:nvPicPr>
          <p:cNvPr id="28" name="Овал 27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316413" y="3365500"/>
            <a:ext cx="865187" cy="815975"/>
          </a:xfrm>
          <a:prstGeom prst="rect">
            <a:avLst/>
          </a:prstGeom>
          <a:noFill/>
        </p:spPr>
      </p:pic>
      <p:pic>
        <p:nvPicPr>
          <p:cNvPr id="29" name="Овал 28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041650" y="4217988"/>
            <a:ext cx="835025" cy="823912"/>
          </a:xfrm>
          <a:prstGeom prst="rect">
            <a:avLst/>
          </a:prstGeom>
          <a:noFill/>
        </p:spPr>
      </p:pic>
      <p:pic>
        <p:nvPicPr>
          <p:cNvPr id="30" name="Овал 29"/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670300" y="4217988"/>
            <a:ext cx="865188" cy="823912"/>
          </a:xfrm>
          <a:prstGeom prst="rect">
            <a:avLst/>
          </a:prstGeom>
          <a:noFill/>
        </p:spPr>
      </p:pic>
      <p:pic>
        <p:nvPicPr>
          <p:cNvPr id="31" name="Овал 30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316413" y="4217988"/>
            <a:ext cx="858837" cy="823912"/>
          </a:xfrm>
          <a:prstGeom prst="rect">
            <a:avLst/>
          </a:prstGeom>
          <a:noFill/>
        </p:spPr>
      </p:pic>
      <p:pic>
        <p:nvPicPr>
          <p:cNvPr id="32" name="Овал 31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614988" y="4217988"/>
            <a:ext cx="841375" cy="823912"/>
          </a:xfrm>
          <a:prstGeom prst="rect">
            <a:avLst/>
          </a:prstGeom>
          <a:noFill/>
        </p:spPr>
      </p:pic>
      <p:pic>
        <p:nvPicPr>
          <p:cNvPr id="34" name="Овал 33"/>
          <p:cNvPicPr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894513" y="3365500"/>
            <a:ext cx="847725" cy="815975"/>
          </a:xfrm>
          <a:prstGeom prst="rect">
            <a:avLst/>
          </a:prstGeom>
          <a:noFill/>
        </p:spPr>
      </p:pic>
      <p:pic>
        <p:nvPicPr>
          <p:cNvPr id="35" name="Овал 34"/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267450" y="4217988"/>
            <a:ext cx="822325" cy="823912"/>
          </a:xfrm>
          <a:prstGeom prst="rect">
            <a:avLst/>
          </a:prstGeom>
          <a:noFill/>
        </p:spPr>
      </p:pic>
      <p:pic>
        <p:nvPicPr>
          <p:cNvPr id="36" name="Овал 35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438400" y="5005388"/>
            <a:ext cx="908050" cy="822325"/>
          </a:xfrm>
          <a:prstGeom prst="rect">
            <a:avLst/>
          </a:prstGeom>
          <a:noFill/>
        </p:spPr>
      </p:pic>
      <p:pic>
        <p:nvPicPr>
          <p:cNvPr id="37" name="Овал 36"/>
          <p:cNvPicPr>
            <a:picLocks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743325" y="5791200"/>
            <a:ext cx="865188" cy="817563"/>
          </a:xfrm>
          <a:prstGeom prst="rect">
            <a:avLst/>
          </a:prstGeom>
          <a:noFill/>
        </p:spPr>
      </p:pic>
      <p:pic>
        <p:nvPicPr>
          <p:cNvPr id="38" name="Овал 37"/>
          <p:cNvPicPr>
            <a:picLocks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767138" y="5005388"/>
            <a:ext cx="823912" cy="822325"/>
          </a:xfrm>
          <a:prstGeom prst="rect">
            <a:avLst/>
          </a:prstGeom>
          <a:noFill/>
        </p:spPr>
      </p:pic>
      <p:pic>
        <p:nvPicPr>
          <p:cNvPr id="39" name="Овал 38"/>
          <p:cNvPicPr>
            <a:picLocks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5022850" y="5005388"/>
            <a:ext cx="877888" cy="822325"/>
          </a:xfrm>
          <a:prstGeom prst="rect">
            <a:avLst/>
          </a:prstGeom>
          <a:noFill/>
        </p:spPr>
      </p:pic>
      <p:pic>
        <p:nvPicPr>
          <p:cNvPr id="40" name="Овал 39"/>
          <p:cNvPicPr>
            <a:picLocks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395788" y="5005388"/>
            <a:ext cx="846137" cy="822325"/>
          </a:xfrm>
          <a:prstGeom prst="rect">
            <a:avLst/>
          </a:prstGeom>
          <a:noFill/>
        </p:spPr>
      </p:pic>
      <p:pic>
        <p:nvPicPr>
          <p:cNvPr id="41" name="Овал 40"/>
          <p:cNvPicPr>
            <a:picLocks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108325" y="5005388"/>
            <a:ext cx="847725" cy="822325"/>
          </a:xfrm>
          <a:prstGeom prst="rect">
            <a:avLst/>
          </a:prstGeom>
          <a:noFill/>
        </p:spPr>
      </p:pic>
      <p:pic>
        <p:nvPicPr>
          <p:cNvPr id="42" name="Овал 41"/>
          <p:cNvPicPr>
            <a:picLocks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835150" y="5791200"/>
            <a:ext cx="815975" cy="817563"/>
          </a:xfrm>
          <a:prstGeom prst="rect">
            <a:avLst/>
          </a:prstGeom>
          <a:noFill/>
        </p:spPr>
      </p:pic>
      <p:pic>
        <p:nvPicPr>
          <p:cNvPr id="43" name="Овал 42"/>
          <p:cNvPicPr>
            <a:picLocks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2468563" y="5791200"/>
            <a:ext cx="847725" cy="817563"/>
          </a:xfrm>
          <a:prstGeom prst="rect">
            <a:avLst/>
          </a:prstGeom>
          <a:noFill/>
        </p:spPr>
      </p:pic>
      <p:pic>
        <p:nvPicPr>
          <p:cNvPr id="44" name="Овал 43"/>
          <p:cNvPicPr>
            <a:picLocks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097213" y="5791200"/>
            <a:ext cx="865187" cy="817563"/>
          </a:xfrm>
          <a:prstGeom prst="rect">
            <a:avLst/>
          </a:prstGeom>
          <a:noFill/>
        </p:spPr>
      </p:pic>
      <p:pic>
        <p:nvPicPr>
          <p:cNvPr id="45" name="Овал 44"/>
          <p:cNvPicPr>
            <a:picLocks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383088" y="5791200"/>
            <a:ext cx="871537" cy="817563"/>
          </a:xfrm>
          <a:prstGeom prst="rect">
            <a:avLst/>
          </a:prstGeom>
          <a:noFill/>
        </p:spPr>
      </p:pic>
      <p:pic>
        <p:nvPicPr>
          <p:cNvPr id="48" name="Овал 47"/>
          <p:cNvPicPr>
            <a:picLocks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894513" y="4217988"/>
            <a:ext cx="847725" cy="823912"/>
          </a:xfrm>
          <a:prstGeom prst="rect">
            <a:avLst/>
          </a:prstGeom>
          <a:noFill/>
        </p:spPr>
      </p:pic>
      <p:pic>
        <p:nvPicPr>
          <p:cNvPr id="100" name="Овал 99"/>
          <p:cNvPicPr>
            <a:picLocks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041525" y="1006475"/>
            <a:ext cx="835025" cy="815975"/>
          </a:xfrm>
          <a:prstGeom prst="rect">
            <a:avLst/>
          </a:prstGeom>
          <a:noFill/>
        </p:spPr>
      </p:pic>
      <p:pic>
        <p:nvPicPr>
          <p:cNvPr id="101" name="Овал 100"/>
          <p:cNvPicPr>
            <a:picLocks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3316288" y="1006475"/>
            <a:ext cx="865187" cy="815975"/>
          </a:xfrm>
          <a:prstGeom prst="rect">
            <a:avLst/>
          </a:prstGeom>
          <a:noFill/>
        </p:spPr>
      </p:pic>
      <p:pic>
        <p:nvPicPr>
          <p:cNvPr id="103" name="Овал 102"/>
          <p:cNvPicPr>
            <a:picLocks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956050" y="1006475"/>
            <a:ext cx="865188" cy="815975"/>
          </a:xfrm>
          <a:prstGeom prst="rect">
            <a:avLst/>
          </a:prstGeom>
          <a:noFill/>
        </p:spPr>
      </p:pic>
      <p:pic>
        <p:nvPicPr>
          <p:cNvPr id="104" name="Овал 103"/>
          <p:cNvPicPr>
            <a:picLocks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2646363" y="1006475"/>
            <a:ext cx="919162" cy="815975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1785938" y="285750"/>
            <a:ext cx="6143625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29125" y="1060450"/>
            <a:ext cx="4367213" cy="111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57752" y="353777"/>
            <a:ext cx="36050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Шифровальщик</a:t>
            </a:r>
            <a:endParaRPr lang="ru-RU" sz="360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38" cy="1036637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00" cy="1036638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38" cy="1736725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/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14438" y="1643063"/>
            <a:ext cx="421481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38" y="2857500"/>
            <a:ext cx="4214812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75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49863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75" y="300037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63" y="2928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34163" y="142875"/>
            <a:ext cx="2438400" cy="357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72125" y="571500"/>
            <a:ext cx="3500438" cy="357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14688" y="1071563"/>
            <a:ext cx="5857875" cy="357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715125" y="2143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893175" y="2143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643563" y="642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893175" y="642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86125" y="11430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893175" y="11430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357313" y="2071688"/>
            <a:ext cx="75723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        Поэт, ужин, солдат, радио, </a:t>
            </a:r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сирень, кровать, месяц, герой.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38" cy="1036637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00" cy="1036638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38" cy="1736725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/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14438" y="1643063"/>
            <a:ext cx="421481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38" y="2857500"/>
            <a:ext cx="4214812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75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49863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75" y="300037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63" y="2928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1357313" y="2071688"/>
            <a:ext cx="75723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        Поэт, ужин, солдат, радио, </a:t>
            </a:r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endParaRPr lang="ru-RU" sz="1000">
              <a:solidFill>
                <a:srgbClr val="000000"/>
              </a:solidFill>
              <a:cs typeface="Arial" charset="0"/>
            </a:endParaRPr>
          </a:p>
          <a:p>
            <a:pPr indent="457200"/>
            <a:r>
              <a:rPr lang="ru-RU" sz="3600">
                <a:solidFill>
                  <a:srgbClr val="000000"/>
                </a:solidFill>
                <a:cs typeface="Arial" charset="0"/>
              </a:rPr>
              <a:t>сирень, кровать, месяц, герой.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500" y="2643188"/>
            <a:ext cx="10715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57813" y="2643188"/>
            <a:ext cx="1500187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00875" y="3355975"/>
            <a:ext cx="1285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43375" y="2643188"/>
            <a:ext cx="1071563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72313" y="2643188"/>
            <a:ext cx="1285875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29250" y="3357563"/>
            <a:ext cx="1428750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71875" y="3357563"/>
            <a:ext cx="1714500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57375" y="3357563"/>
            <a:ext cx="1571625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1428750" y="1071563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Месяц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0" y="1987550"/>
            <a:ext cx="135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Луна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1071563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- м. р.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1750" y="1987550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cs typeface="Arial" charset="0"/>
              </a:rPr>
              <a:t>- ж. р.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1143000" y="0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00"/>
                </a:solidFill>
                <a:cs typeface="Arial" charset="0"/>
              </a:rPr>
              <a:t>Имя существительное -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6572250" y="47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часть речи,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572125" y="47625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обозначает предмет,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143250" y="976313"/>
            <a:ext cx="600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Arial" charset="0"/>
              </a:rPr>
              <a:t>отвечает на вопросы кто? или что?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75" y="1677988"/>
          <a:ext cx="4071938" cy="1036637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50" y="1714500"/>
          <a:ext cx="2857500" cy="1036638"/>
        </p:xfrm>
        <a:graphic>
          <a:graphicData uri="http://schemas.openxmlformats.org/drawingml/2006/table">
            <a:tbl>
              <a:tblPr firstRow="1" bandRow="1"/>
              <a:tblGrid>
                <a:gridCol w="1428760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Ед. ч.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Мн. ч.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много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2906713"/>
          <a:ext cx="4071938" cy="1736725"/>
        </p:xfrm>
        <a:graphic>
          <a:graphicData uri="http://schemas.openxmlformats.org/drawingml/2006/table">
            <a:tbl>
              <a:tblPr firstRow="1" bandRow="1"/>
              <a:tblGrid>
                <a:gridCol w="1357322"/>
                <a:gridCol w="1357322"/>
                <a:gridCol w="1357322"/>
              </a:tblGrid>
              <a:tr h="4687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М.р.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Ж. 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С.р.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102902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мой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оно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моё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29313" y="1643063"/>
            <a:ext cx="3000375" cy="12144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38" y="2857500"/>
            <a:ext cx="4214812" cy="1857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13" y="3000375"/>
            <a:ext cx="3000375" cy="3571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4929188"/>
            <a:ext cx="4214812" cy="1714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75" y="300037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63" y="2928938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75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63" y="5000625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5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300" y="1714500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5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300" y="3071813"/>
            <a:ext cx="107950" cy="10795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rgbClr val="FFFFCB"/>
      </a:dk1>
      <a:lt1>
        <a:srgbClr val="FFFF99"/>
      </a:lt1>
      <a:dk2>
        <a:srgbClr val="FFFF65"/>
      </a:dk2>
      <a:lt2>
        <a:srgbClr val="FFFF65"/>
      </a:lt2>
      <a:accent1>
        <a:srgbClr val="FFC000"/>
      </a:accent1>
      <a:accent2>
        <a:srgbClr val="F09A44"/>
      </a:accent2>
      <a:accent3>
        <a:srgbClr val="FB7539"/>
      </a:accent3>
      <a:accent4>
        <a:srgbClr val="F14E05"/>
      </a:accent4>
      <a:accent5>
        <a:srgbClr val="FF0000"/>
      </a:accent5>
      <a:accent6>
        <a:srgbClr val="CC0000"/>
      </a:accent6>
      <a:hlink>
        <a:srgbClr val="D90D0D"/>
      </a:hlink>
      <a:folHlink>
        <a:srgbClr val="C0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247</Words>
  <Application>Microsoft Office PowerPoint</Application>
  <PresentationFormat>Экран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Одушевлённые и неодушевлённые имена существительные</dc:title>
  <dc:creator>Пользователь</dc:creator>
  <cp:lastModifiedBy>ольга</cp:lastModifiedBy>
  <cp:revision>47</cp:revision>
  <dcterms:created xsi:type="dcterms:W3CDTF">2012-01-16T17:16:44Z</dcterms:created>
  <dcterms:modified xsi:type="dcterms:W3CDTF">2012-07-09T14:45:13Z</dcterms:modified>
</cp:coreProperties>
</file>