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7" r:id="rId2"/>
    <p:sldId id="277" r:id="rId3"/>
    <p:sldId id="259" r:id="rId4"/>
    <p:sldId id="260" r:id="rId5"/>
    <p:sldId id="261" r:id="rId6"/>
    <p:sldId id="263" r:id="rId7"/>
    <p:sldId id="264" r:id="rId8"/>
    <p:sldId id="27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00"/>
    <a:srgbClr val="1F91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B1EEF1-BD37-48D7-BE37-1FAB9D8434A2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7A0866-2634-4F11-B957-F430D68BC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6ECE6B-0C84-417A-895E-F70EC95183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F0B18A-8D01-4DB7-99FB-4178717D8B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615C-B36B-44F3-9D72-F7BD1494E0C5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AFDD1-F373-489F-B2D6-2CA6059CE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3898-8288-4074-9BEE-5200E8ED944C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FFC1-B4CD-4DDA-940A-54D4F989F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6AC49-AD7B-4499-86F7-54A8AE90F7D7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C73C-D50A-454C-A979-821D57CDD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05F9-D712-4341-B3CF-4A7ED4894DD5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2ECD-088B-435D-BAE9-F56B34A59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AC36-9BE7-4030-8AD2-680720CE9D1A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433C-73F0-48CF-BE63-1FF808433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AD7D-CDD5-4DD9-B509-373F6C4C2C22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BFBD4-EDBE-4F54-98F3-23A52E91E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4C92-842E-4F03-883E-DDB731627D9B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0F45-8843-480D-B21C-99FDF61AB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61AA8-67ED-4483-AEDF-CB00B9B455CB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04810-F880-4AC7-A9B8-691E40309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9D7D-60FC-41B4-BD0B-262CC7EC1537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42C2E-91AE-4DFA-9F9F-33387C02F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F3A23-218B-464F-9846-D84B5B4DDC76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CEC83-9894-4E43-9FF9-A74B0E15F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B4002-501D-4381-9581-97BDFA5CA797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EB36-5171-4DF6-91B5-011A1F254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96A8B8-3A80-44C5-BBEC-100190165F2E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A18C84-9808-452D-8099-2F8F847A9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92" r:id="rId9"/>
    <p:sldLayoutId id="2147483783" r:id="rId10"/>
    <p:sldLayoutId id="21474837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img01.chitalnya.ru/upload2/403/52985661663115.gif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-158750"/>
            <a:ext cx="8242300" cy="2541588"/>
          </a:xfrm>
        </p:spPr>
      </p:pic>
      <p:sp>
        <p:nvSpPr>
          <p:cNvPr id="14338" name="Текст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339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071938" y="2514600"/>
            <a:ext cx="5072062" cy="38465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7030A0"/>
                </a:solidFill>
                <a:latin typeface="Monotype Corsiva" pitchFamily="66" charset="0"/>
              </a:rPr>
              <a:t>Любовь как музыка с листа, 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7030A0"/>
                </a:solidFill>
                <a:latin typeface="Monotype Corsiva" pitchFamily="66" charset="0"/>
              </a:rPr>
              <a:t>Лавиной света, птичьей стаей,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7030A0"/>
                </a:solidFill>
                <a:latin typeface="Monotype Corsiva" pitchFamily="66" charset="0"/>
              </a:rPr>
              <a:t>Неугомонна и чиста, 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7030A0"/>
                </a:solidFill>
                <a:latin typeface="Monotype Corsiva" pitchFamily="66" charset="0"/>
              </a:rPr>
              <a:t>Такие души возвышает.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7030A0"/>
                </a:solidFill>
                <a:latin typeface="Monotype Corsiva" pitchFamily="66" charset="0"/>
              </a:rPr>
              <a:t>                      А.Д. Козловский</a:t>
            </a:r>
          </a:p>
        </p:txBody>
      </p:sp>
      <p:pic>
        <p:nvPicPr>
          <p:cNvPr id="10" name="Содержимое 9" descr="F:\хакасия\Scan10007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857375"/>
            <a:ext cx="3571875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6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700"/>
                            </p:stCondLst>
                            <p:childTnLst>
                              <p:par>
                                <p:cTn id="3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20688" y="609600"/>
            <a:ext cx="8242300" cy="12620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1857375"/>
            <a:ext cx="4252913" cy="4435475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( 1947 )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Сборники: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"Дни осени" (стихи), "Светлые леса" (стихи), 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"Зеркало" (рассказы и повести). </a:t>
            </a:r>
          </a:p>
          <a:p>
            <a:pPr marL="0" indent="625475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 Д. Козловский - член союза писателей России, заслуженный учитель Республики Хакасия.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kozlovskiy"/>
          <p:cNvPicPr>
            <a:picLocks noGrp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66675" y="1579563"/>
            <a:ext cx="4638675" cy="51387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4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1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9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" name="Содержимое 12" descr="F:\хакасия\Scan10008.JPG"/>
          <p:cNvPicPr>
            <a:picLocks noGrp="1"/>
          </p:cNvPicPr>
          <p:nvPr>
            <p:ph sz="half"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>
          <a:xfrm>
            <a:off x="3643313" y="214313"/>
            <a:ext cx="5286375" cy="6286500"/>
          </a:xfrm>
        </p:spPr>
      </p:pic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957763" cy="45720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 чаще нас куда-то манит,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Попутный реже ветерок,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всё чувствительнее ранит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Случайно брошенный упрёк…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Козловский А.Д.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25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25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25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600075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714375"/>
            <a:ext cx="71437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А Х П А Ш Е В А  </a:t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Н А Т А Л Ь Я   М А РК О В Н А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55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(1936)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произведения: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"Я думаю о тебе" (стихи)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"Солярный круг" (сборник стихов)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"Баюшки-баю" (колыбельные песенки для детей)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"Тысячелетье на исходе" (стихи) </a:t>
            </a:r>
            <a:r>
              <a:rPr lang="ru-RU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solidFill>
                  <a:srgbClr val="0070C0"/>
                </a:solidFill>
              </a:rPr>
              <a:t/>
            </a:r>
            <a:br>
              <a:rPr lang="ru-RU" sz="4200" b="1" dirty="0" smtClean="0">
                <a:solidFill>
                  <a:srgbClr val="0070C0"/>
                </a:solidFill>
              </a:rPr>
            </a:br>
            <a:endParaRPr lang="ru-RU" sz="4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hpacheva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438275"/>
            <a:ext cx="4565650" cy="5419725"/>
          </a:xfrm>
        </p:spPr>
      </p:pic>
      <p:sp>
        <p:nvSpPr>
          <p:cNvPr id="6" name="Прямоугольник 5"/>
          <p:cNvSpPr/>
          <p:nvPr/>
        </p:nvSpPr>
        <p:spPr>
          <a:xfrm>
            <a:off x="1433513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8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7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WordArt 3"/>
          <p:cNvSpPr>
            <a:spLocks noChangeArrowheads="1" noChangeShapeType="1" noTextEdit="1"/>
          </p:cNvSpPr>
          <p:nvPr/>
        </p:nvSpPr>
        <p:spPr bwMode="auto">
          <a:xfrm>
            <a:off x="1095375" y="4286250"/>
            <a:ext cx="8048625" cy="2286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5400" b="1" i="1" kern="1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Твои глаза...</a:t>
            </a:r>
          </a:p>
          <a:p>
            <a:pPr algn="ctr"/>
            <a:r>
              <a:rPr lang="ru-RU" sz="5400" b="1" i="1" kern="1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Они как неизбежность...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9698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" name="Содержимое 9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571750"/>
            <a:ext cx="4572000" cy="4286250"/>
          </a:xfrm>
        </p:spPr>
      </p:pic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0" y="4714884"/>
            <a:ext cx="7429520" cy="2143116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чувствую, как кружится Земля,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200" b="1" i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Гудит шмеля мотор неутомимый.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                                    </a:t>
            </a:r>
            <a:r>
              <a:rPr lang="ru-RU" b="1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Ахпашева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Н. М.               </a:t>
            </a:r>
            <a:endParaRPr lang="ru-RU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5" name="Рисунок 14" descr="E:\Черёмушки\P1010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8631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285884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 тяжестью мохнатого шмеля</a:t>
            </a:r>
            <a:b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Прогнулся стебель тонкий,  длинный.</a:t>
            </a:r>
            <a:b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9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" name="Содержимое 12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8472488" cy="49974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4800" b="1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4800" b="1" smtClean="0">
                <a:solidFill>
                  <a:srgbClr val="FFFF00"/>
                </a:solidFill>
              </a:rPr>
              <a:t>Хакасия моя! </a:t>
            </a:r>
          </a:p>
          <a:p>
            <a:pPr>
              <a:buFont typeface="Wingdings 2" pitchFamily="18" charset="2"/>
              <a:buNone/>
            </a:pPr>
            <a:r>
              <a:rPr lang="ru-RU" sz="4800" b="1" smtClean="0">
                <a:solidFill>
                  <a:srgbClr val="FFFF00"/>
                </a:solidFill>
              </a:rPr>
              <a:t>       Земля моя родная!</a:t>
            </a:r>
          </a:p>
          <a:p>
            <a:pPr>
              <a:buFont typeface="Wingdings 2" pitchFamily="18" charset="2"/>
              <a:buNone/>
            </a:pPr>
            <a:endParaRPr lang="ru-RU" sz="4800" b="1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4800" b="1" smtClean="0">
                <a:solidFill>
                  <a:srgbClr val="FFFF00"/>
                </a:solidFill>
              </a:rPr>
              <a:t>Цветущий рай,</a:t>
            </a:r>
          </a:p>
          <a:p>
            <a:pPr>
              <a:buFont typeface="Wingdings 2" pitchFamily="18" charset="2"/>
              <a:buNone/>
            </a:pPr>
            <a:r>
              <a:rPr lang="ru-RU" sz="4800" b="1" smtClean="0">
                <a:solidFill>
                  <a:srgbClr val="FFFF00"/>
                </a:solidFill>
              </a:rPr>
              <a:t>сердечный мой бальзам!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Monotype Corsiva" pitchFamily="66" charset="0"/>
              </a:rPr>
              <a:t>РОМАШИНА  </a:t>
            </a:r>
            <a:br>
              <a:rPr lang="ru-RU" sz="3600" b="1" i="1" dirty="0" smtClean="0"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Monotype Corsiva" pitchFamily="66" charset="0"/>
              </a:rPr>
            </a:br>
            <a:r>
              <a:rPr lang="ru-RU" sz="3600" b="1" i="1" dirty="0" smtClean="0"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Monotype Corsiva" pitchFamily="66" charset="0"/>
              </a:rPr>
              <a:t>СВЕТЛАНА  СТЕФАНОВНА</a:t>
            </a:r>
            <a:endParaRPr lang="ru-RU" sz="3600" b="1" i="1" dirty="0"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1857375"/>
            <a:ext cx="4714875" cy="4435475"/>
          </a:xfrm>
        </p:spPr>
        <p:txBody>
          <a:bodyPr>
            <a:normAutofit fontScale="925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(1952)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Выпустила сборник стихов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«Запоздалая любовь»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Приехала в город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Черногорск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по направлению с Украины, как лучшая студентка. Здесь она  прожила четверть века, потом переехала в Красноярск.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2771" name="Содержимое 4" descr="Светлана Ромашина"/>
          <p:cNvPicPr>
            <a:picLocks noGrp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428625" y="1857375"/>
            <a:ext cx="3929063" cy="4214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F:\Новая папка\kupalnic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85875"/>
            <a:ext cx="5429250" cy="52149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8" y="1920875"/>
            <a:ext cx="5072062" cy="4433888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rgbClr val="FF9900"/>
                </a:solidFill>
              </a:rPr>
              <a:t>Хакасия моя! Земля в цветенье диком,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rgbClr val="FF9900"/>
                </a:solidFill>
              </a:rPr>
              <a:t>Где в </a:t>
            </a:r>
            <a:r>
              <a:rPr lang="ru-RU" b="1" i="1" dirty="0" err="1" smtClean="0">
                <a:solidFill>
                  <a:srgbClr val="FF9900"/>
                </a:solidFill>
              </a:rPr>
              <a:t>полыханьи</a:t>
            </a:r>
            <a:r>
              <a:rPr lang="ru-RU" b="1" i="1" dirty="0" smtClean="0">
                <a:solidFill>
                  <a:srgbClr val="FF9900"/>
                </a:solidFill>
              </a:rPr>
              <a:t> трав горят огнём жарки,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rgbClr val="FF9900"/>
                </a:solidFill>
              </a:rPr>
              <a:t>Алмазный трепет звёзд в ночном </a:t>
            </a:r>
            <a:r>
              <a:rPr lang="ru-RU" b="1" i="1" dirty="0" err="1" smtClean="0">
                <a:solidFill>
                  <a:srgbClr val="FF9900"/>
                </a:solidFill>
              </a:rPr>
              <a:t>мерцаньи</a:t>
            </a:r>
            <a:r>
              <a:rPr lang="ru-RU" b="1" i="1" dirty="0" smtClean="0">
                <a:solidFill>
                  <a:srgbClr val="FF9900"/>
                </a:solidFill>
              </a:rPr>
              <a:t> тихом,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rgbClr val="FF9900"/>
                </a:solidFill>
              </a:rPr>
              <a:t>И ветерок шальной гуляет у реки…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rgbClr val="FF9900"/>
                </a:solidFill>
              </a:rPr>
              <a:t>                            </a:t>
            </a:r>
            <a:r>
              <a:rPr lang="ru-RU" b="1" i="1" dirty="0" err="1" smtClean="0">
                <a:solidFill>
                  <a:srgbClr val="FF9900"/>
                </a:solidFill>
              </a:rPr>
              <a:t>Ромашина</a:t>
            </a:r>
            <a:r>
              <a:rPr lang="ru-RU" b="1" i="1" dirty="0" smtClean="0">
                <a:solidFill>
                  <a:srgbClr val="FF9900"/>
                </a:solidFill>
              </a:rPr>
              <a:t> С.С.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450850"/>
            <a:ext cx="8242300" cy="11890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937125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(1916 – 1983)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Стихи лирического содержания до сих пор популярны в народе как песни: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«Черемуха», «Песня счастья».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 у читателя вызвали басни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«Козел и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Мойнах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«Сокол и Кукушка», «Сорока-начальник».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Рассказы  и роман «Шёлковый пояс».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kostyakov"/>
          <p:cNvPicPr>
            <a:picLocks noGrp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7988" y="1335088"/>
            <a:ext cx="3829050" cy="10247312"/>
          </a:xfrm>
        </p:spPr>
      </p:pic>
      <p:sp>
        <p:nvSpPr>
          <p:cNvPr id="6" name="Прямоугольник 5"/>
          <p:cNvSpPr/>
          <p:nvPr/>
        </p:nvSpPr>
        <p:spPr>
          <a:xfrm>
            <a:off x="1044575" y="2551113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5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5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95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65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 Ы Ш Т Ы М О В </a:t>
            </a:r>
            <a:br>
              <a:rPr lang="ru-RU" sz="36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 Н АТ О Л И Й   П Е Т Р О В И Ч</a:t>
            </a:r>
            <a:endParaRPr lang="ru-RU" sz="3600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8" y="1920875"/>
            <a:ext cx="4329112" cy="4433888"/>
          </a:xfrm>
        </p:spPr>
        <p:txBody>
          <a:bodyPr>
            <a:normAutofit fontScale="92500"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(1953 – 1982)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«...он в полной мере обладал врожденной эстетической свежестью, такой свежестью, какую мы чувствуем, глядя на мокрую траву после дождя, он своеобразно воспринимал окружающий мир: времена года, дождь, пожилых людей, цветы и травы, облака...»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975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0813" y="1579563"/>
            <a:ext cx="5621338" cy="50530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WordArt 3"/>
          <p:cNvSpPr>
            <a:spLocks noGrp="1" noChangeArrowheads="1" noChangeShapeType="1" noTextEdit="1"/>
          </p:cNvSpPr>
          <p:nvPr/>
        </p:nvSpPr>
        <p:spPr bwMode="auto">
          <a:xfrm>
            <a:off x="285750" y="1428750"/>
            <a:ext cx="8501063" cy="385762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3600" kern="10"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8786812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Т И Н Н И К О В </a:t>
            </a:r>
            <a:br>
              <a:rPr lang="ru-RU" sz="36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 И К О Л А Й   Е Г О Р О В И Ч</a:t>
            </a:r>
            <a:endParaRPr lang="ru-RU" sz="3600" dirty="0">
              <a:ln w="31550" cmpd="sng">
                <a:solidFill>
                  <a:srgbClr val="7030A0"/>
                </a:solidFill>
                <a:prstDash val="solid"/>
              </a:ln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85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(1926 - 1995)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«Песни </a:t>
            </a:r>
            <a:r>
              <a:rPr lang="ru-RU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Кавриса</a:t>
            </a:r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«Живые не умирают» </a:t>
            </a:r>
            <a:r>
              <a:rPr lang="ru-RU" sz="2800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поэтические сборники: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«Пой, </a:t>
            </a:r>
            <a:r>
              <a:rPr lang="ru-RU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хайджи</a:t>
            </a:r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«На рассвете»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«Река родная»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«Незабываемые дни»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«Здравствуй, Енисей»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«Хозяин земли»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tinikov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475" y="1822450"/>
            <a:ext cx="4297363" cy="4803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300"/>
                            </p:stCondLst>
                            <p:childTnLst>
                              <p:par>
                                <p:cTn id="2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800"/>
                            </p:stCondLst>
                            <p:childTnLst>
                              <p:par>
                                <p:cTn id="3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900"/>
                            </p:stCondLst>
                            <p:childTnLst>
                              <p:par>
                                <p:cTn id="3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00"/>
                            </p:stCondLst>
                            <p:childTnLst>
                              <p:par>
                                <p:cTn id="4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700"/>
                            </p:stCondLst>
                            <p:childTnLst>
                              <p:par>
                                <p:cTn id="5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6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хакасия\Scan1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WordArt 5"/>
          <p:cNvSpPr>
            <a:spLocks noChangeArrowheads="1" noChangeShapeType="1" noTextEdit="1"/>
          </p:cNvSpPr>
          <p:nvPr/>
        </p:nvSpPr>
        <p:spPr bwMode="auto">
          <a:xfrm>
            <a:off x="357188" y="1500188"/>
            <a:ext cx="8286750" cy="2786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8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59AAF2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28625" y="928688"/>
            <a:ext cx="8286750" cy="4714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 всех тяжёлых дел уберегу </a:t>
            </a:r>
          </a:p>
          <a:p>
            <a:pPr algn="ctr"/>
            <a:r>
              <a:rPr lang="ru-RU" sz="5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Тебя я...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80988"/>
            <a:ext cx="8242300" cy="1492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38"/>
            <a:ext cx="4038600" cy="4568825"/>
          </a:xfrm>
        </p:spPr>
        <p:txBody>
          <a:bodyPr>
            <a:normAutofit fontScale="25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(1948 – 1992)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Сборники: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sz="1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трава»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«Голос поля»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«Крашеный ковыль»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0" algn="l"/>
              </a:tabLst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          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0" algn="l"/>
              </a:tabLst>
              <a:defRPr/>
            </a:pP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Его называли "хакасским Есениным". В его стихах и поэмах - тончайшая лирика, запоминающиеся, с любовью написанные картины родной природы. </a:t>
            </a:r>
            <a:b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aynashev"/>
          <p:cNvPicPr>
            <a:picLocks noGrp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513" y="1566863"/>
            <a:ext cx="4973637" cy="5456237"/>
          </a:xfrm>
        </p:spPr>
      </p:pic>
      <p:sp>
        <p:nvSpPr>
          <p:cNvPr id="6" name="Прямоугольник 5"/>
          <p:cNvSpPr/>
          <p:nvPr/>
        </p:nvSpPr>
        <p:spPr>
          <a:xfrm>
            <a:off x="20478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78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7157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0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Б А И Н О В </a:t>
            </a:r>
            <a:br>
              <a:rPr lang="ru-RU" sz="40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40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А Л Е К С Е Й  Р О М А Н О В И Ч</a:t>
            </a:r>
            <a:endParaRPr lang="ru-RU" sz="40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07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928813"/>
            <a:ext cx="4572000" cy="464343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(1937 - 2001)</a:t>
            </a:r>
          </a:p>
          <a:p>
            <a:pPr marL="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«Я вернулся к тебе,  Абакан»</a:t>
            </a:r>
          </a:p>
          <a:p>
            <a:pPr marL="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«Путешествие во времени»</a:t>
            </a:r>
          </a:p>
          <a:p>
            <a:pPr marL="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«Солнечные капли»</a:t>
            </a:r>
          </a:p>
          <a:p>
            <a:pPr marL="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«Песня о свете»</a:t>
            </a:r>
          </a:p>
          <a:p>
            <a:pPr marL="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«Я пришел к тебе» </a:t>
            </a:r>
          </a:p>
          <a:p>
            <a:pPr marL="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«Текущие реки» 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gorod.abakan.ru/files/culture/writers/bainov.jpg"/>
          <p:cNvPicPr>
            <a:picLocks noGrp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" y="1547813"/>
            <a:ext cx="4340225" cy="5041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2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700"/>
                            </p:stCondLst>
                            <p:childTnLst>
                              <p:par>
                                <p:cTn id="3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900"/>
                            </p:stCondLst>
                            <p:childTnLst>
                              <p:par>
                                <p:cTn id="4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200"/>
                            </p:stCondLst>
                            <p:childTnLst>
                              <p:par>
                                <p:cTn id="4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0"/>
            <a:ext cx="8358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" name="Выноска-облако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325" y="4913313"/>
            <a:ext cx="9264650" cy="3224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479</TotalTime>
  <Words>281</Words>
  <Application>Microsoft Office PowerPoint</Application>
  <PresentationFormat>Экран (4:3)</PresentationFormat>
  <Paragraphs>76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Constantia</vt:lpstr>
      <vt:lpstr>Arial</vt:lpstr>
      <vt:lpstr>Calibri</vt:lpstr>
      <vt:lpstr>Wingdings 2</vt:lpstr>
      <vt:lpstr>Monotype Corsiva</vt:lpstr>
      <vt:lpstr>Times New Roman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ольга</cp:lastModifiedBy>
  <cp:revision>57</cp:revision>
  <dcterms:created xsi:type="dcterms:W3CDTF">2012-01-25T08:36:14Z</dcterms:created>
  <dcterms:modified xsi:type="dcterms:W3CDTF">2012-06-19T17:55:37Z</dcterms:modified>
</cp:coreProperties>
</file>