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88641"/>
            <a:ext cx="8572560" cy="151216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Муниципальное бюджетное образовательное учреждение Погорельская основная общеобразовательная школа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8572560" cy="435771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Урок окружающего мира в 3 классе </a:t>
            </a:r>
            <a:r>
              <a:rPr lang="ru-RU" sz="5400" b="1" dirty="0" smtClean="0">
                <a:solidFill>
                  <a:srgbClr val="0070C0"/>
                </a:solidFill>
              </a:rPr>
              <a:t>"Разнообразие животных"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Выполнила Полозова Галина Васильевна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 учитель начальных классов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2011г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  <a:effectLst>
            <a:outerShdw blurRad="50800" dist="38100" dir="2700000" algn="tl" rotWithShape="0">
              <a:schemeClr val="tx1">
                <a:alpha val="94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  <a:t>Паукообразные</a:t>
            </a:r>
            <a:b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5"/>
            <a:ext cx="840108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 Black" pitchFamily="34" charset="0"/>
              </a:rPr>
              <a:t>Эти животные имеют  8 ног (4 пары).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19" y="1785938"/>
            <a:ext cx="7704599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  <a:effectLst>
            <a:outerShdw blurRad="50800" dist="38100" dir="2700000" algn="tl" rotWithShape="0">
              <a:schemeClr val="tx1">
                <a:alpha val="92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73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73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7300" dirty="0" smtClean="0">
                <a:solidFill>
                  <a:srgbClr val="7030A0"/>
                </a:solidFill>
                <a:latin typeface="Arial Black" pitchFamily="34" charset="0"/>
              </a:rPr>
              <a:t>Черви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28671"/>
            <a:ext cx="8858280" cy="142875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Характерный признак  червей – наличие разного рода прикрепительных механизмов – «липучек», присосок, крючьев и т.п. Черви – обитатели водоёмов, влажной почвы.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507802"/>
            <a:ext cx="8572500" cy="391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  <a:t>Ракообразные</a:t>
            </a:r>
            <a:b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5"/>
            <a:ext cx="8401080" cy="11430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Раки, крабы, креветки. Они питаются водорослями. Органы дыхания- жабры. Некоторые из них дышат через кожу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217" y="2143125"/>
            <a:ext cx="7501566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  <a:effectLst>
            <a:outerShdw blurRad="50800" dist="38100" dir="2700000" algn="tl" rotWithShape="0">
              <a:prstClr val="black">
                <a:alpha val="96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  <a:t>Моллюски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71547"/>
            <a:ext cx="8572560" cy="12858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Имеют мягкое тело, которое у многих защищено раковиной. Обитают в морях, пресных водах, реже на суше.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066" y="2286000"/>
            <a:ext cx="772586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  <a:effectLst>
            <a:outerShdw blurRad="50800" dist="38100" dir="2700000" algn="tl" rotWithShape="0">
              <a:schemeClr val="tx1">
                <a:alpha val="90000"/>
              </a:schemeClr>
            </a:outerShdw>
          </a:effectLst>
        </p:spPr>
        <p:txBody>
          <a:bodyPr/>
          <a:lstStyle/>
          <a:p>
            <a: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  <a:t>Иглокожие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71547"/>
            <a:ext cx="8572560" cy="10001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Имеются иголки. Большинство современных </a:t>
            </a:r>
            <a:r>
              <a:rPr lang="ru-RU" b="1" dirty="0" smtClean="0">
                <a:latin typeface="Arial Black" pitchFamily="34" charset="0"/>
              </a:rPr>
              <a:t>иглокожих – ползающие животные. </a:t>
            </a:r>
          </a:p>
          <a:p>
            <a:pPr>
              <a:buNone/>
            </a:pPr>
            <a:endParaRPr lang="ru-RU" dirty="0"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826" y="1857375"/>
            <a:ext cx="754033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effectLst>
            <a:outerShdw blurRad="50800" dist="38100" dir="2700000" algn="tl" rotWithShape="0">
              <a:schemeClr val="tx1">
                <a:alpha val="92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70C0"/>
                </a:solidFill>
              </a:rPr>
              <a:t/>
            </a:r>
            <a:br>
              <a:rPr lang="ru-RU" sz="6600" dirty="0" smtClean="0">
                <a:solidFill>
                  <a:srgbClr val="0070C0"/>
                </a:solidFill>
              </a:rPr>
            </a:br>
            <a:r>
              <a:rPr lang="ru-RU" sz="6600" dirty="0" smtClean="0">
                <a:solidFill>
                  <a:srgbClr val="0070C0"/>
                </a:solidFill>
              </a:rPr>
              <a:t>Источники</a:t>
            </a:r>
            <a:br>
              <a:rPr lang="ru-RU" sz="6600" dirty="0" smtClean="0">
                <a:solidFill>
                  <a:srgbClr val="0070C0"/>
                </a:solidFill>
              </a:rPr>
            </a:b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URL:http://festival.1september.ru/</a:t>
            </a:r>
            <a:r>
              <a:rPr lang="en-US" dirty="0" err="1" smtClean="0"/>
              <a:t>artikles</a:t>
            </a:r>
            <a:r>
              <a:rPr lang="en-US" dirty="0" smtClean="0"/>
              <a:t>/564128 [03.10.2011</a:t>
            </a:r>
            <a:r>
              <a:rPr lang="ru-RU" dirty="0" smtClean="0"/>
              <a:t>г.]</a:t>
            </a:r>
          </a:p>
          <a:p>
            <a:r>
              <a:rPr lang="en-US" dirty="0" smtClean="0"/>
              <a:t>URL: http://cdfdc.narod.ru/080801.html [03.10.2011</a:t>
            </a:r>
            <a:r>
              <a:rPr lang="ru-RU" dirty="0" smtClean="0"/>
              <a:t>г.]</a:t>
            </a:r>
          </a:p>
          <a:p>
            <a:r>
              <a:rPr lang="en-US" dirty="0" smtClean="0"/>
              <a:t>URL:http://</a:t>
            </a:r>
            <a:r>
              <a:rPr lang="en-US" dirty="0" err="1" smtClean="0"/>
              <a:t>luchiki.ucoz.ru</a:t>
            </a:r>
            <a:r>
              <a:rPr lang="en-US" dirty="0" smtClean="0"/>
              <a:t>/load/7-1-0-42 [03.10.2011</a:t>
            </a:r>
            <a:r>
              <a:rPr lang="ru-RU" dirty="0" smtClean="0"/>
              <a:t>г.]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3573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Arial Black" pitchFamily="34" charset="0"/>
              </a:rPr>
              <a:t>Найди лишнее</a:t>
            </a:r>
            <a:r>
              <a:rPr lang="ru-RU" sz="48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48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501122" cy="53578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391516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14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142983"/>
            <a:ext cx="4214842" cy="2357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3" y="3714752"/>
            <a:ext cx="436736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7030A0"/>
                </a:solidFill>
                <a:latin typeface="Arial Black" pitchFamily="34" charset="0"/>
              </a:rPr>
              <a:t>Животные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8429684" cy="46386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57562"/>
            <a:ext cx="36353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36353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трелка вниз 10"/>
          <p:cNvSpPr/>
          <p:nvPr/>
        </p:nvSpPr>
        <p:spPr>
          <a:xfrm rot="2164284">
            <a:off x="2619756" y="1205173"/>
            <a:ext cx="642942" cy="207107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9493641">
            <a:off x="5560397" y="1222223"/>
            <a:ext cx="714380" cy="217268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  <a:effectLst>
            <a:outerShdw blurRad="50800" dist="38100" dir="2700000" algn="tl" rotWithShape="0">
              <a:schemeClr val="tx1">
                <a:alpha val="9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  <a:t>Звери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8329642" cy="92869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 Black" pitchFamily="34" charset="0"/>
              </a:rPr>
              <a:t>Тело покрыто шерстью, своих детенышей вскармливают молоком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209" y="2214563"/>
            <a:ext cx="7963581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  <a:t>Птицы</a:t>
            </a:r>
            <a:b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9"/>
            <a:ext cx="840108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Arial Black" pitchFamily="34" charset="0"/>
              </a:rPr>
              <a:t>Тело покрыто перьями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5725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  <a:t>Рыбы</a:t>
            </a:r>
            <a:b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28671"/>
            <a:ext cx="9144000" cy="114300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latin typeface="Arial Black" pitchFamily="34" charset="0"/>
              </a:rPr>
              <a:t>Эти животные живут в воде, тело покрыто чешуей, передвигаются с помощью плавников, дышат жабрами.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48232"/>
            <a:ext cx="8572530" cy="447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chemeClr val="tx1">
                <a:alpha val="77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  <a:t>Насекомые</a:t>
            </a:r>
            <a:b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6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85795"/>
            <a:ext cx="9144000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Три пары ног, одна пара усов, одна-две пары крыльев.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17" y="1500188"/>
            <a:ext cx="8302766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effectLst>
            <a:outerShdw blurRad="50800" dist="38100" dir="2700000" algn="tl" rotWithShape="0">
              <a:schemeClr val="tx1">
                <a:alpha val="77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  <a:t>Земноводные</a:t>
            </a:r>
            <a:b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6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1000109"/>
            <a:ext cx="8572560" cy="57150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 Black" pitchFamily="34" charset="0"/>
              </a:rPr>
              <a:t>    Эти животные могут жить на земле и в воде.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00200"/>
            <a:ext cx="8286807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  <a:effectLst>
            <a:outerShdw blurRad="50800" dist="38100" dir="2700000" algn="tl" rotWithShape="0">
              <a:schemeClr val="tx1">
                <a:alpha val="98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Arial Black" pitchFamily="34" charset="0"/>
              </a:rPr>
              <a:t>Пресмыкающиеся</a:t>
            </a:r>
            <a: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6600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7"/>
            <a:ext cx="8858280" cy="11430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Тело покрыто сухими чешуйками или панцирем. </a:t>
            </a:r>
          </a:p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Эти животные всю жизнь ползают – пресмыкаются.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723" y="2071688"/>
            <a:ext cx="779455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215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образовательное учреждение Погорельская основная общеобразовательная школа  </vt:lpstr>
      <vt:lpstr>Найди лишнее </vt:lpstr>
      <vt:lpstr>Животные </vt:lpstr>
      <vt:lpstr>Звери</vt:lpstr>
      <vt:lpstr> Птицы </vt:lpstr>
      <vt:lpstr> Рыбы </vt:lpstr>
      <vt:lpstr>Насекомые </vt:lpstr>
      <vt:lpstr> Земноводные </vt:lpstr>
      <vt:lpstr> Пресмыкающиеся </vt:lpstr>
      <vt:lpstr> Паукообразные </vt:lpstr>
      <vt:lpstr> Черви </vt:lpstr>
      <vt:lpstr> Ракообразные </vt:lpstr>
      <vt:lpstr>Моллюски</vt:lpstr>
      <vt:lpstr>Иглокожие</vt:lpstr>
      <vt:lpstr> Источники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Погорельская основная общеобразовательная школа  </dc:title>
  <cp:lastModifiedBy>Server</cp:lastModifiedBy>
  <cp:revision>12</cp:revision>
  <dcterms:modified xsi:type="dcterms:W3CDTF">2011-12-27T10:04:37Z</dcterms:modified>
</cp:coreProperties>
</file>