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78B1-783A-4E52-8ECE-7231DA859AF4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FD466-93F8-465A-8772-0D94CF3FF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3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5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8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B93E528D-E889-4837-9176-9C95ACFBA2F2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90B33DF8-6D85-407F-867C-DAE37D819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521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32656"/>
            <a:ext cx="771480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Солёность вод морей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8313" y="1412875"/>
          <a:ext cx="8280399" cy="3554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33"/>
                <a:gridCol w="1920092"/>
                <a:gridCol w="3600174"/>
              </a:tblGrid>
              <a:tr h="66000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Море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Солёность ,</a:t>
                      </a:r>
                      <a:r>
                        <a:rPr lang="ru-RU" sz="1800" baseline="0" dirty="0" smtClean="0">
                          <a:latin typeface="Arial Black" pitchFamily="34" charset="0"/>
                        </a:rPr>
                        <a:t> %</a:t>
                      </a:r>
                      <a:r>
                        <a:rPr lang="ru-RU" sz="1400" baseline="0" dirty="0" smtClean="0">
                          <a:latin typeface="Arial Black" pitchFamily="34" charset="0"/>
                        </a:rPr>
                        <a:t>о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itchFamily="34" charset="0"/>
                        </a:rPr>
                        <a:t>Причины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1438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Балтийское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10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Умеренные широты, внутреннее море, большой речной сток</a:t>
                      </a:r>
                      <a:endParaRPr lang="ru-RU" sz="18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6000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Карское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10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6000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Красное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42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6000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Баренцево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35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34" marR="91434" marT="45715" marB="4571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79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26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