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891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87" y="548680"/>
            <a:ext cx="8269214" cy="53760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179388" y="3725863"/>
            <a:ext cx="87376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07950" y="2781300"/>
            <a:ext cx="8809038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25425" y="4508500"/>
            <a:ext cx="87122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8588" y="1989138"/>
            <a:ext cx="8809037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6350" y="1644650"/>
            <a:ext cx="974725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60</a:t>
            </a:r>
            <a:r>
              <a:rPr lang="en-US" b="1" dirty="0"/>
              <a:t>º</a:t>
            </a:r>
            <a:r>
              <a:rPr lang="ru-RU" b="1" dirty="0"/>
              <a:t> </a:t>
            </a:r>
            <a:r>
              <a:rPr lang="ru-RU" b="1" dirty="0" err="1"/>
              <a:t>с.ш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31750" y="2411413"/>
            <a:ext cx="974725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30</a:t>
            </a:r>
            <a:r>
              <a:rPr lang="en-US" b="1" dirty="0"/>
              <a:t>º</a:t>
            </a:r>
            <a:r>
              <a:rPr lang="ru-RU" b="1" dirty="0"/>
              <a:t> </a:t>
            </a:r>
            <a:r>
              <a:rPr lang="ru-RU" b="1" dirty="0" err="1"/>
              <a:t>с.ш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350" y="3419475"/>
            <a:ext cx="655638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0</a:t>
            </a:r>
            <a:r>
              <a:rPr lang="en-US" b="1" dirty="0"/>
              <a:t>º</a:t>
            </a:r>
            <a:r>
              <a:rPr lang="ru-RU" b="1" dirty="0"/>
              <a:t> ш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26988" y="4140200"/>
            <a:ext cx="1042988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30</a:t>
            </a:r>
            <a:r>
              <a:rPr lang="en-US" b="1" dirty="0"/>
              <a:t>º</a:t>
            </a:r>
            <a:r>
              <a:rPr lang="ru-RU" b="1" dirty="0"/>
              <a:t> </a:t>
            </a:r>
            <a:r>
              <a:rPr lang="ru-RU" b="1" dirty="0" err="1"/>
              <a:t>ю.ш</a:t>
            </a:r>
            <a:endParaRPr lang="en-US" b="1" dirty="0">
              <a:solidFill>
                <a:srgbClr val="00206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25425" y="5341938"/>
            <a:ext cx="87122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350" y="5157788"/>
            <a:ext cx="1044575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60</a:t>
            </a:r>
            <a:r>
              <a:rPr lang="en-US" b="1" dirty="0"/>
              <a:t>º</a:t>
            </a:r>
            <a:r>
              <a:rPr lang="ru-RU" b="1" dirty="0"/>
              <a:t> </a:t>
            </a:r>
            <a:r>
              <a:rPr lang="ru-RU" b="1" dirty="0" err="1"/>
              <a:t>ю.ш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79863" y="765175"/>
            <a:ext cx="822325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- 1,7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70300" y="1619250"/>
            <a:ext cx="862013" cy="3698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+4,8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074988" y="2411413"/>
            <a:ext cx="949325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+21,0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16275" y="3357563"/>
            <a:ext cx="969963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+27,0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60750" y="4140200"/>
            <a:ext cx="962025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+19,0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62363" y="4967288"/>
            <a:ext cx="560387" cy="368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/>
              <a:t>0</a:t>
            </a:r>
            <a:r>
              <a:rPr lang="en-US" b="1" dirty="0"/>
              <a:t>º</a:t>
            </a:r>
            <a:r>
              <a:rPr lang="ru-RU" b="1" dirty="0"/>
              <a:t>С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940675" y="1527175"/>
            <a:ext cx="920750" cy="4619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/>
              <a:t>33 %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832725" y="3241675"/>
            <a:ext cx="944563" cy="4603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/>
              <a:t>34 %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831138" y="4038600"/>
            <a:ext cx="947737" cy="4619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/>
              <a:t>36 %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45425" y="4875213"/>
            <a:ext cx="920750" cy="4603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/>
              <a:t>33 %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667625" y="671513"/>
            <a:ext cx="1027113" cy="4619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/>
              <a:t>32</a:t>
            </a:r>
            <a:r>
              <a:rPr lang="ru-RU" sz="24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2400" dirty="0"/>
              <a:t>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31138" y="2319338"/>
            <a:ext cx="947737" cy="4603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/>
              <a:t>36 %</a:t>
            </a:r>
            <a:r>
              <a:rPr lang="ru-RU" dirty="0"/>
              <a:t>0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29" name="Облако 28"/>
          <p:cNvSpPr/>
          <p:nvPr/>
        </p:nvSpPr>
        <p:spPr>
          <a:xfrm>
            <a:off x="5495925" y="3446463"/>
            <a:ext cx="1079500" cy="512762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блако 29"/>
          <p:cNvSpPr/>
          <p:nvPr/>
        </p:nvSpPr>
        <p:spPr>
          <a:xfrm>
            <a:off x="5895975" y="1757363"/>
            <a:ext cx="692150" cy="420687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блако 30"/>
          <p:cNvSpPr/>
          <p:nvPr/>
        </p:nvSpPr>
        <p:spPr>
          <a:xfrm>
            <a:off x="5895975" y="5062538"/>
            <a:ext cx="638175" cy="37465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олнце 31"/>
          <p:cNvSpPr/>
          <p:nvPr/>
        </p:nvSpPr>
        <p:spPr>
          <a:xfrm>
            <a:off x="1049338" y="2344738"/>
            <a:ext cx="712787" cy="719137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олнце 32"/>
          <p:cNvSpPr/>
          <p:nvPr/>
        </p:nvSpPr>
        <p:spPr>
          <a:xfrm>
            <a:off x="1116013" y="3319463"/>
            <a:ext cx="712787" cy="719137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олнце 33"/>
          <p:cNvSpPr/>
          <p:nvPr/>
        </p:nvSpPr>
        <p:spPr>
          <a:xfrm>
            <a:off x="1049338" y="4046538"/>
            <a:ext cx="712787" cy="720725"/>
          </a:xfrm>
          <a:prstGeom prst="sun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65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56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