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A78B1-783A-4E52-8ECE-7231DA859AF4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EFD466-93F8-465A-8772-0D94CF3FF4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5230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3075" name="Полилиния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/>
            <a:gdLst>
              <a:gd name="T0" fmla="*/ 0 w 5760"/>
              <a:gd name="T1" fmla="*/ 0 h 528"/>
              <a:gd name="T2" fmla="*/ 2147483647 w 5760"/>
              <a:gd name="T3" fmla="*/ 0 h 528"/>
              <a:gd name="T4" fmla="*/ 2147483647 w 5760"/>
              <a:gd name="T5" fmla="*/ 2147483647 h 528"/>
              <a:gd name="T6" fmla="*/ 2147483647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081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Arial" pitchFamily="34" charset="0"/>
              </a:defRPr>
            </a:lvl1pPr>
            <a:extLst/>
          </a:lstStyle>
          <a:p>
            <a:pPr>
              <a:defRPr/>
            </a:pPr>
            <a:fld id="{B93E528D-E889-4837-9176-9C95ACFBA2F2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pitchFamily="34" charset="0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  <a:latin typeface="Arial" pitchFamily="34" charset="0"/>
              </a:defRPr>
            </a:lvl1pPr>
            <a:extLst/>
          </a:lstStyle>
          <a:p>
            <a:pPr>
              <a:defRPr/>
            </a:pPr>
            <a:fld id="{90B33DF8-6D85-407F-867C-DAE37D819C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5335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14290"/>
            <a:ext cx="8643998" cy="600164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</a:rPr>
              <a:t>Известно, что полярники не заботятся о запасах пресной воды, необходимой для приготовления пищи или питья. Они используют лёд, который образуется из морской горько-солёной воды.</a:t>
            </a:r>
          </a:p>
          <a:p>
            <a:pPr algn="ctr">
              <a:defRPr/>
            </a:pPr>
            <a:r>
              <a:rPr lang="ru-RU" sz="3200" b="1" cap="all" dirty="0">
                <a:ln w="0"/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</a:rPr>
              <a:t>Почему вода становится пресной, если она образуется из растаявшего морского льда?</a:t>
            </a:r>
          </a:p>
        </p:txBody>
      </p:sp>
    </p:spTree>
    <p:extLst>
      <p:ext uri="{BB962C8B-B14F-4D97-AF65-F5344CB8AC3E}">
        <p14:creationId xmlns:p14="http://schemas.microsoft.com/office/powerpoint/2010/main" val="791488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42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Открытая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