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62851-3523-4478-8210-1AE41B5300C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8FBE-F126-43A8-B06B-E44517179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7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BB3314-BFA6-4235-925C-478B6FACCB6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C16AF9-12B9-4EE8-813A-E0516F2452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5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85783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571480"/>
            <a:ext cx="9144000" cy="280076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Подсчитайте, сколько соли можно получить из 1 т воды Красного моря, зная, что солёность моря 42%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0</a:t>
            </a:r>
            <a:r>
              <a:rPr lang="ru-RU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03848" y="3643314"/>
            <a:ext cx="5440118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 1 кг морской воды содержится 42 г соли</a:t>
            </a:r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endParaRPr lang="ru-RU" sz="1600" dirty="0"/>
          </a:p>
        </p:txBody>
      </p:sp>
      <p:sp>
        <p:nvSpPr>
          <p:cNvPr id="44036" name="TextBox 3"/>
          <p:cNvSpPr txBox="1">
            <a:spLocks noChangeArrowheads="1"/>
          </p:cNvSpPr>
          <p:nvPr/>
        </p:nvSpPr>
        <p:spPr bwMode="auto">
          <a:xfrm>
            <a:off x="568325" y="6016625"/>
            <a:ext cx="8143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>
                <a:solidFill>
                  <a:srgbClr val="FF0000"/>
                </a:solidFill>
              </a:rPr>
              <a:t>42 г * 1000 кг = 42кг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3612536"/>
            <a:ext cx="2334293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42%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0 </a:t>
            </a:r>
            <a:r>
              <a:rPr lang="ru-RU" sz="6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?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endParaRPr lang="ru-RU" sz="4800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55650" y="4781550"/>
            <a:ext cx="72009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>
                <a:solidFill>
                  <a:srgbClr val="002060"/>
                </a:solidFill>
                <a:latin typeface="Arial Black" pitchFamily="34" charset="0"/>
              </a:rPr>
              <a:t>1 кг – 42 г</a:t>
            </a:r>
          </a:p>
          <a:p>
            <a:pPr eaLnBrk="1" hangingPunct="1"/>
            <a:r>
              <a:rPr lang="ru-RU" sz="2800">
                <a:solidFill>
                  <a:srgbClr val="002060"/>
                </a:solidFill>
                <a:latin typeface="Arial Black" pitchFamily="34" charset="0"/>
              </a:rPr>
              <a:t>1т – 1000кг – </a:t>
            </a:r>
            <a:r>
              <a:rPr lang="ru-RU" sz="4000">
                <a:solidFill>
                  <a:srgbClr val="002060"/>
                </a:solidFill>
                <a:latin typeface="Arial Black" pitchFamily="34" charset="0"/>
              </a:rPr>
              <a:t>х</a:t>
            </a:r>
            <a:r>
              <a:rPr lang="ru-RU" sz="2800">
                <a:solidFill>
                  <a:srgbClr val="002060"/>
                </a:solidFill>
                <a:latin typeface="Arial Black" pitchFamily="34" charset="0"/>
              </a:rPr>
              <a:t> г</a:t>
            </a:r>
          </a:p>
        </p:txBody>
      </p:sp>
    </p:spTree>
    <p:extLst>
      <p:ext uri="{BB962C8B-B14F-4D97-AF65-F5344CB8AC3E}">
        <p14:creationId xmlns:p14="http://schemas.microsoft.com/office/powerpoint/2010/main" val="1940225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6" grpId="0"/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49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