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8F6B0-4321-44C7-888A-7292371BE6AF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D15A5-A60F-4675-8281-02489FBE9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89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88705A-CA85-4427-8FFE-AD6620D4B656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205A3C-6E44-454E-909A-4C702FE11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329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 descr="Картинка 11 из 1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85786" y="214290"/>
            <a:ext cx="7715304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Это надо знать!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071546"/>
            <a:ext cx="8286808" cy="175432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50800">
                  <a:noFill/>
                </a:ln>
                <a:solidFill>
                  <a:srgbClr val="FFFF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Самый солёный океан - Атлантический</a:t>
            </a:r>
          </a:p>
        </p:txBody>
      </p:sp>
    </p:spTree>
    <p:extLst>
      <p:ext uri="{BB962C8B-B14F-4D97-AF65-F5344CB8AC3E}">
        <p14:creationId xmlns:p14="http://schemas.microsoft.com/office/powerpoint/2010/main" val="204266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9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