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46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 descr="Картинка 14 из 263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3" t="5624" r="3510" b="6250"/>
          <a:stretch>
            <a:fillRect/>
          </a:stretch>
        </p:blipFill>
        <p:spPr bwMode="auto">
          <a:xfrm>
            <a:off x="255388" y="3526683"/>
            <a:ext cx="3572212" cy="31204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6" descr="Картинка 24 из 263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82"/>
          <a:stretch>
            <a:fillRect/>
          </a:stretch>
        </p:blipFill>
        <p:spPr bwMode="auto">
          <a:xfrm>
            <a:off x="4139952" y="3928245"/>
            <a:ext cx="4781920" cy="27189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8" descr="Картинка 51 из 263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88" y="692696"/>
            <a:ext cx="3572212" cy="26233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153644" y="764704"/>
            <a:ext cx="4768228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Самое солёное море-озеро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в мире Мёртвое (около 300 %</a:t>
            </a:r>
            <a:r>
              <a:rPr lang="ru-RU" sz="40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0</a:t>
            </a:r>
            <a:r>
              <a:rPr lang="ru-RU" sz="48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646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12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