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7068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Картинка 47 из 1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3013"/>
            <a:ext cx="9144000" cy="310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504" y="1052736"/>
            <a:ext cx="8784976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Если все соли , растворённые в водах Мирового океана, выпарить и равномерно распределить по поверхности Земли, то нашу планету покроет слой соли толщиной 45 метров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91233" y="3676"/>
            <a:ext cx="5217519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Это интересно</a:t>
            </a:r>
          </a:p>
        </p:txBody>
      </p:sp>
    </p:spTree>
    <p:extLst>
      <p:ext uri="{BB962C8B-B14F-4D97-AF65-F5344CB8AC3E}">
        <p14:creationId xmlns:p14="http://schemas.microsoft.com/office/powerpoint/2010/main" val="37088694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