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48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http://upload.wikimedia.org/wikipedia/commons/3/3e/Wiki_plot_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8913"/>
            <a:ext cx="6048375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5" name="Прямоугольник 2"/>
          <p:cNvSpPr>
            <a:spLocks noChangeArrowheads="1"/>
          </p:cNvSpPr>
          <p:nvPr/>
        </p:nvSpPr>
        <p:spPr bwMode="auto">
          <a:xfrm>
            <a:off x="357188" y="4932363"/>
            <a:ext cx="85725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Arial Black" pitchFamily="34" charset="0"/>
              </a:rPr>
              <a:t>К высоким широтам солёность уменьшается, невелика она и в экваториальных областях, где выпадает много осадков и несколько понижено испарение, а в тропических широтах солёность повышена.</a:t>
            </a:r>
          </a:p>
        </p:txBody>
      </p:sp>
    </p:spTree>
    <p:extLst>
      <p:ext uri="{BB962C8B-B14F-4D97-AF65-F5344CB8AC3E}">
        <p14:creationId xmlns:p14="http://schemas.microsoft.com/office/powerpoint/2010/main" val="40381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