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933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700808"/>
            <a:ext cx="8784976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Чем _____________ температура, тем _________ испарение вод Мирового океана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5497" y="4293096"/>
            <a:ext cx="8784976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Чем _____________ испарение, тем _________ солёность вод Мирового океана</a:t>
            </a:r>
          </a:p>
        </p:txBody>
      </p:sp>
    </p:spTree>
    <p:extLst>
      <p:ext uri="{BB962C8B-B14F-4D97-AF65-F5344CB8AC3E}">
        <p14:creationId xmlns:p14="http://schemas.microsoft.com/office/powerpoint/2010/main" val="38680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20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