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688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8981" y="908720"/>
            <a:ext cx="408900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Вывод № 2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8981" y="1842354"/>
            <a:ext cx="8329872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Солёность вод Мирового океана зависит от температуры и испарения с его поверхности.</a:t>
            </a:r>
          </a:p>
        </p:txBody>
      </p:sp>
    </p:spTree>
    <p:extLst>
      <p:ext uri="{BB962C8B-B14F-4D97-AF65-F5344CB8AC3E}">
        <p14:creationId xmlns:p14="http://schemas.microsoft.com/office/powerpoint/2010/main" val="346532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16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