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658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850" name="Picture 2" descr="Картинка 32 из 157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147" y="5035996"/>
            <a:ext cx="1678132" cy="15442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14497" y="498594"/>
            <a:ext cx="767440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Лабораторная работа</a:t>
            </a:r>
          </a:p>
        </p:txBody>
      </p:sp>
      <p:sp>
        <p:nvSpPr>
          <p:cNvPr id="3" name="Блок-схема: магнитный диск 2"/>
          <p:cNvSpPr/>
          <p:nvPr/>
        </p:nvSpPr>
        <p:spPr>
          <a:xfrm>
            <a:off x="2051050" y="2116138"/>
            <a:ext cx="1584325" cy="3168650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Блок-схема: магнитный диск 3"/>
          <p:cNvSpPr/>
          <p:nvPr/>
        </p:nvSpPr>
        <p:spPr>
          <a:xfrm>
            <a:off x="5580063" y="2133600"/>
            <a:ext cx="1584325" cy="3167063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Блок-схема: магнитный диск 7"/>
          <p:cNvSpPr/>
          <p:nvPr/>
        </p:nvSpPr>
        <p:spPr>
          <a:xfrm>
            <a:off x="2051050" y="3744913"/>
            <a:ext cx="1584325" cy="1555750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376488" y="4581525"/>
            <a:ext cx="935037" cy="431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  <a:latin typeface="Arial Black" pitchFamily="34" charset="0"/>
              </a:rPr>
              <a:t>Na</a:t>
            </a:r>
            <a:r>
              <a:rPr lang="en-US" u="sng" dirty="0" err="1">
                <a:solidFill>
                  <a:schemeClr val="bg1"/>
                </a:solidFill>
                <a:latin typeface="Arial Black" pitchFamily="34" charset="0"/>
              </a:rPr>
              <a:t>Cl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0" name="Блок-схема: магнитный диск 9"/>
          <p:cNvSpPr/>
          <p:nvPr/>
        </p:nvSpPr>
        <p:spPr>
          <a:xfrm>
            <a:off x="5594350" y="3729038"/>
            <a:ext cx="1584325" cy="1555750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919788" y="4699000"/>
            <a:ext cx="935037" cy="431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  <a:latin typeface="Arial Black" pitchFamily="34" charset="0"/>
              </a:rPr>
              <a:t>Na</a:t>
            </a:r>
            <a:r>
              <a:rPr lang="en-US" u="sng" dirty="0" err="1">
                <a:solidFill>
                  <a:schemeClr val="bg1"/>
                </a:solidFill>
                <a:latin typeface="Arial Black" pitchFamily="34" charset="0"/>
              </a:rPr>
              <a:t>Cl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4274" y="5589240"/>
            <a:ext cx="505952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Что произойдёт через </a:t>
            </a:r>
          </a:p>
          <a:p>
            <a:pPr algn="ctr">
              <a:defRPr/>
            </a:pPr>
            <a:r>
              <a:rPr lang="ru-RU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10 минут?</a:t>
            </a:r>
          </a:p>
        </p:txBody>
      </p:sp>
      <p:sp>
        <p:nvSpPr>
          <p:cNvPr id="20" name="Блок-схема: магнитный диск 19"/>
          <p:cNvSpPr/>
          <p:nvPr/>
        </p:nvSpPr>
        <p:spPr>
          <a:xfrm>
            <a:off x="5595938" y="3700463"/>
            <a:ext cx="1584325" cy="1555750"/>
          </a:xfrm>
          <a:prstGeom prst="flowChartMagneticDisk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Выноска-облако 24"/>
          <p:cNvSpPr/>
          <p:nvPr/>
        </p:nvSpPr>
        <p:spPr>
          <a:xfrm rot="10800000">
            <a:off x="5594350" y="1879600"/>
            <a:ext cx="1498600" cy="1820863"/>
          </a:xfrm>
          <a:prstGeom prst="cloudCallout">
            <a:avLst>
              <a:gd name="adj1" fmla="val -125001"/>
              <a:gd name="adj2" fmla="val 60293"/>
            </a:avLst>
          </a:prstGeom>
          <a:solidFill>
            <a:schemeClr val="bg2"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7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10" grpId="0" animBg="1"/>
      <p:bldP spid="7" grpId="0" animBg="1"/>
      <p:bldP spid="20" grpId="0" animBg="1"/>
      <p:bldP spid="2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10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