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665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3782" y="1340768"/>
            <a:ext cx="8784976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Чем _____________ выпадает атмосферных осадков, тем _________ солёность вод Мирового океана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782" y="4149080"/>
            <a:ext cx="8784976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Чем _____________ речной сток в Мировой океан, тем _________ его солёность.</a:t>
            </a:r>
          </a:p>
        </p:txBody>
      </p:sp>
    </p:spTree>
    <p:extLst>
      <p:ext uri="{BB962C8B-B14F-4D97-AF65-F5344CB8AC3E}">
        <p14:creationId xmlns:p14="http://schemas.microsoft.com/office/powerpoint/2010/main" val="336675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25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