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62851-3523-4478-8210-1AE41B5300C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58FBE-F126-43A8-B06B-E445171792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077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052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DBB3314-BFA6-4235-925C-478B6FACCB6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CC16AF9-12B9-4EE8-813A-E0516F2452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057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79504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8981" y="908720"/>
            <a:ext cx="4089004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Вывод № 1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58981" y="2060848"/>
            <a:ext cx="8329872" cy="378565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 Black" pitchFamily="34" charset="0"/>
              </a:rPr>
              <a:t>Солёность вод Мирового океана зависит от притока пресной воды с суши (речного стока), атмосферных осадков и таяния льдов.</a:t>
            </a:r>
          </a:p>
        </p:txBody>
      </p:sp>
    </p:spTree>
    <p:extLst>
      <p:ext uri="{BB962C8B-B14F-4D97-AF65-F5344CB8AC3E}">
        <p14:creationId xmlns:p14="http://schemas.microsoft.com/office/powerpoint/2010/main" val="2488779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24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