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704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4497" y="498594"/>
            <a:ext cx="767440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Лабораторная работа</a:t>
            </a:r>
          </a:p>
        </p:txBody>
      </p:sp>
      <p:sp>
        <p:nvSpPr>
          <p:cNvPr id="3" name="Блок-схема: магнитный диск 2"/>
          <p:cNvSpPr/>
          <p:nvPr/>
        </p:nvSpPr>
        <p:spPr>
          <a:xfrm>
            <a:off x="2051050" y="2133600"/>
            <a:ext cx="1584325" cy="3167063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Блок-схема: магнитный диск 3"/>
          <p:cNvSpPr/>
          <p:nvPr/>
        </p:nvSpPr>
        <p:spPr>
          <a:xfrm>
            <a:off x="5580063" y="2133600"/>
            <a:ext cx="1584325" cy="3167063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Блок-схема: магнитный диск 7"/>
          <p:cNvSpPr/>
          <p:nvPr/>
        </p:nvSpPr>
        <p:spPr>
          <a:xfrm>
            <a:off x="2051050" y="3744913"/>
            <a:ext cx="1584325" cy="1555750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376488" y="4581525"/>
            <a:ext cx="935037" cy="431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Arial Black" pitchFamily="34" charset="0"/>
              </a:rPr>
              <a:t>Na</a:t>
            </a:r>
            <a:r>
              <a:rPr lang="en-US" u="sng" dirty="0" err="1">
                <a:solidFill>
                  <a:schemeClr val="bg1"/>
                </a:solidFill>
                <a:latin typeface="Arial Black" pitchFamily="34" charset="0"/>
              </a:rPr>
              <a:t>Cl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0" name="Блок-схема: магнитный диск 9"/>
          <p:cNvSpPr/>
          <p:nvPr/>
        </p:nvSpPr>
        <p:spPr>
          <a:xfrm>
            <a:off x="5594350" y="3729038"/>
            <a:ext cx="1584325" cy="1555750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919788" y="4699000"/>
            <a:ext cx="935037" cy="431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Arial Black" pitchFamily="34" charset="0"/>
              </a:rPr>
              <a:t>Na</a:t>
            </a:r>
            <a:r>
              <a:rPr lang="en-US" u="sng" dirty="0" err="1">
                <a:solidFill>
                  <a:schemeClr val="bg1"/>
                </a:solidFill>
                <a:latin typeface="Arial Black" pitchFamily="34" charset="0"/>
              </a:rPr>
              <a:t>Cl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148482" name="Picture 2" descr="Картинка 54 из 41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60" r="3984" b="30521"/>
          <a:stretch>
            <a:fillRect/>
          </a:stretch>
        </p:blipFill>
        <p:spPr bwMode="auto">
          <a:xfrm>
            <a:off x="5594350" y="1422400"/>
            <a:ext cx="1574800" cy="286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Блок-схема: магнитный диск 11"/>
          <p:cNvSpPr/>
          <p:nvPr/>
        </p:nvSpPr>
        <p:spPr>
          <a:xfrm>
            <a:off x="5580063" y="2419350"/>
            <a:ext cx="1584325" cy="1871663"/>
          </a:xfrm>
          <a:prstGeom prst="flowChartMagneticDisk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лок-схема: магнитный диск 10"/>
          <p:cNvSpPr/>
          <p:nvPr/>
        </p:nvSpPr>
        <p:spPr>
          <a:xfrm>
            <a:off x="7812088" y="4076700"/>
            <a:ext cx="504825" cy="1009650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Блок-схема: магнитный диск 13"/>
          <p:cNvSpPr/>
          <p:nvPr/>
        </p:nvSpPr>
        <p:spPr>
          <a:xfrm>
            <a:off x="7812088" y="4535488"/>
            <a:ext cx="504825" cy="539750"/>
          </a:xfrm>
          <a:prstGeom prst="flowChartMagneticDisk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Блок-схема: магнитный диск 14"/>
          <p:cNvSpPr/>
          <p:nvPr/>
        </p:nvSpPr>
        <p:spPr>
          <a:xfrm>
            <a:off x="849313" y="4014788"/>
            <a:ext cx="504825" cy="1009650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Блок-схема: магнитный диск 15"/>
          <p:cNvSpPr/>
          <p:nvPr/>
        </p:nvSpPr>
        <p:spPr>
          <a:xfrm>
            <a:off x="849313" y="4473575"/>
            <a:ext cx="504825" cy="539750"/>
          </a:xfrm>
          <a:prstGeom prst="flowChartMagneticDisk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61975" y="3838575"/>
            <a:ext cx="985838" cy="144621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61975" y="3838575"/>
            <a:ext cx="1079500" cy="14620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101658" y="5501172"/>
            <a:ext cx="6806672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Что произойдёт через </a:t>
            </a:r>
          </a:p>
          <a:p>
            <a:pPr algn="ctr">
              <a:defRPr/>
            </a:pP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определённое время?</a:t>
            </a:r>
          </a:p>
        </p:txBody>
      </p:sp>
    </p:spTree>
    <p:extLst>
      <p:ext uri="{BB962C8B-B14F-4D97-AF65-F5344CB8AC3E}">
        <p14:creationId xmlns:p14="http://schemas.microsoft.com/office/powerpoint/2010/main" val="225637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10" grpId="0" animBg="1"/>
      <p:bldP spid="7" grpId="0" animBg="1"/>
      <p:bldP spid="12" grpId="0" animBg="1"/>
      <p:bldP spid="11" grpId="0" animBg="1"/>
      <p:bldP spid="14" grpId="0" animBg="1"/>
      <p:bldP spid="15" grpId="0" animBg="1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