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F6B0-4321-44C7-888A-7292371BE6AF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D15A5-A60F-4675-8281-02489FBE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89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88705A-CA85-4427-8FFE-AD6620D4B656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205A3C-6E44-454E-909A-4C702FE11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631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Картинка 28 из 1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531616" y="116632"/>
            <a:ext cx="4431685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</a:rPr>
              <a:t>От чего зависит солёность воды?</a:t>
            </a:r>
          </a:p>
        </p:txBody>
      </p:sp>
    </p:spTree>
    <p:extLst>
      <p:ext uri="{BB962C8B-B14F-4D97-AF65-F5344CB8AC3E}">
        <p14:creationId xmlns:p14="http://schemas.microsoft.com/office/powerpoint/2010/main" val="105599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6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