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56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Картинка 41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29"/>
          <a:stretch>
            <a:fillRect/>
          </a:stretch>
        </p:blipFill>
        <p:spPr bwMode="auto">
          <a:xfrm>
            <a:off x="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4282" y="214290"/>
            <a:ext cx="8643998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 cmpd="sng">
                  <a:solidFill>
                    <a:srgbClr val="C00000">
                      <a:alpha val="91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Как распределяется солёность вод в Мировом океане? </a:t>
            </a:r>
          </a:p>
        </p:txBody>
      </p:sp>
    </p:spTree>
    <p:extLst>
      <p:ext uri="{BB962C8B-B14F-4D97-AF65-F5344CB8AC3E}">
        <p14:creationId xmlns:p14="http://schemas.microsoft.com/office/powerpoint/2010/main" val="183888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8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