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4287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018062"/>
            <a:ext cx="8280920" cy="25545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4000" b="1" i="1" dirty="0">
                <a:solidFill>
                  <a:srgbClr val="002060"/>
                </a:solidFill>
                <a:latin typeface="Calibri" pitchFamily="34" charset="0"/>
              </a:rPr>
              <a:t>Средняя солёность Мирового океана — 35 %</a:t>
            </a:r>
            <a:r>
              <a:rPr lang="ru-RU" sz="3200" b="1" i="1" dirty="0">
                <a:solidFill>
                  <a:srgbClr val="002060"/>
                </a:solidFill>
                <a:latin typeface="Calibri" pitchFamily="34" charset="0"/>
              </a:rPr>
              <a:t>о</a:t>
            </a:r>
            <a:r>
              <a:rPr lang="ru-RU" sz="4000" b="1" i="1" dirty="0">
                <a:solidFill>
                  <a:srgbClr val="002060"/>
                </a:solidFill>
                <a:latin typeface="Calibri" pitchFamily="34" charset="0"/>
              </a:rPr>
              <a:t>, то есть в каждом литре воды содержится 35 граммов минеральных веществ. </a:t>
            </a:r>
          </a:p>
        </p:txBody>
      </p:sp>
      <p:pic>
        <p:nvPicPr>
          <p:cNvPr id="53254" name="Picture 6" descr="Картинка 274 из 1853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01516"/>
            <a:ext cx="4546907" cy="303733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258" name="Picture 10" descr="Картинка 367 из 1853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8428" y="908719"/>
            <a:ext cx="4094052" cy="295594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7073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21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