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F6B0-4321-44C7-888A-7292371BE6AF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D15A5-A60F-4675-8281-02489FBE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89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88705A-CA85-4427-8FFE-AD6620D4B656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205A3C-6E44-454E-909A-4C702FE11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414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&#1057;&#1086;&#1083;&#1105;&#1085;&#1086;&#1089;&#1090;&#1100;%20&#1074;&#1086;&#1076;&#1099;.swf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  <a:alpha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http://upload.wikimedia.org/wikipedia/commons/c/cd/Sea_salt-e_hg.png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6" t="1404" r="1796" b="3088"/>
          <a:stretch>
            <a:fillRect/>
          </a:stretch>
        </p:blipFill>
        <p:spPr bwMode="auto">
          <a:xfrm>
            <a:off x="714375" y="357188"/>
            <a:ext cx="7773988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Прямоугольник 2"/>
          <p:cNvSpPr>
            <a:spLocks noChangeArrowheads="1"/>
          </p:cNvSpPr>
          <p:nvPr/>
        </p:nvSpPr>
        <p:spPr bwMode="auto">
          <a:xfrm>
            <a:off x="500063" y="5214938"/>
            <a:ext cx="814387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800" b="1" i="1">
                <a:solidFill>
                  <a:schemeClr val="bg1"/>
                </a:solidFill>
                <a:latin typeface="Calibri" pitchFamily="34" charset="0"/>
              </a:rPr>
              <a:t>Больше всего в ней солей - хлоридов (89%) и сульфатов (11%), придающих воде горько-солёный вкус. </a:t>
            </a:r>
          </a:p>
        </p:txBody>
      </p:sp>
    </p:spTree>
    <p:extLst>
      <p:ext uri="{BB962C8B-B14F-4D97-AF65-F5344CB8AC3E}">
        <p14:creationId xmlns:p14="http://schemas.microsoft.com/office/powerpoint/2010/main" val="427643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20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