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62851-3523-4478-8210-1AE41B5300C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8FBE-F126-43A8-B06B-E445171792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077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DBB3314-BFA6-4235-925C-478B6FACCB6D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CC16AF9-12B9-4EE8-813A-E0516F2452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6423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Прямоугольник 2"/>
          <p:cNvSpPr>
            <a:spLocks noChangeArrowheads="1"/>
          </p:cNvSpPr>
          <p:nvPr/>
        </p:nvSpPr>
        <p:spPr bwMode="auto">
          <a:xfrm>
            <a:off x="25400" y="944563"/>
            <a:ext cx="8786813" cy="354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 b="1" i="1">
                <a:solidFill>
                  <a:srgbClr val="002060"/>
                </a:solidFill>
                <a:latin typeface="Calibri" pitchFamily="34" charset="0"/>
              </a:rPr>
              <a:t>Дожди разрушают горные породы на суше, мелкие обломки, гравий, песок и растворённые химические вещества переносятся ручейками в реки, которые несут их в моря и океаны. Нагретая солнцем вода испаряется, а принесённые осадки и химические вещества накапливаются в морях и океанах. Поэтому в морской воде растворены почти все известные на Земле вещества. </a:t>
            </a:r>
          </a:p>
        </p:txBody>
      </p:sp>
      <p:pic>
        <p:nvPicPr>
          <p:cNvPr id="44035" name="Picture 5" descr="Картинка 211 из 1853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37063"/>
            <a:ext cx="9144000" cy="242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138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59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Поток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