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8F6B0-4321-44C7-888A-7292371BE6AF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D15A5-A60F-4675-8281-02489FBE9DD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894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088705A-CA85-4427-8FFE-AD6620D4B656}" type="datetimeFigureOut">
              <a:rPr lang="ru-RU"/>
              <a:pPr>
                <a:defRPr/>
              </a:pPr>
              <a:t>27.01.2012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205A3C-6E44-454E-909A-4C702FE118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93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Картинка 5 из 19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963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i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</a:rPr>
              <a:t>Вода – прекрасный растворитель</a:t>
            </a:r>
          </a:p>
        </p:txBody>
      </p:sp>
    </p:spTree>
    <p:extLst>
      <p:ext uri="{BB962C8B-B14F-4D97-AF65-F5344CB8AC3E}">
        <p14:creationId xmlns:p14="http://schemas.microsoft.com/office/powerpoint/2010/main" val="828499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1247</TotalTime>
  <Words>4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Свойства вод Мирового океана_Абдрахманова А.З._гимназия 91_Уфа</dc:title>
  <dc:creator>Денис</dc:creator>
  <dc:description/>
  <cp:lastModifiedBy>Денис</cp:lastModifiedBy>
  <cp:revision>121</cp:revision>
  <dcterms:created xsi:type="dcterms:W3CDTF">2012-01-27T16:59:52Z</dcterms:created>
  <dcterms:modified xsi:type="dcterms:W3CDTF">2012-01-27T16:59:55Z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Свойства вод Мирового океана_Абдрахманова А.З._гимназия 91_Уфа</vt:lpwstr>
  </property>
  <property fmtid="{D5CDD505-2E9C-101B-9397-08002B2CF9AE}" pid="3" name="SlideDescription">
    <vt:lpwstr/>
  </property>
</Properties>
</file>