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576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lum bright="-12000"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1185863"/>
            <a:ext cx="4210050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461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