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121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Прямоугольник 1"/>
          <p:cNvSpPr>
            <a:spLocks noChangeArrowheads="1"/>
          </p:cNvSpPr>
          <p:nvPr/>
        </p:nvSpPr>
        <p:spPr bwMode="auto">
          <a:xfrm>
            <a:off x="225425" y="1125538"/>
            <a:ext cx="45720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>
                <a:solidFill>
                  <a:srgbClr val="002060"/>
                </a:solidFill>
                <a:latin typeface="Arial Black" pitchFamily="34" charset="0"/>
              </a:rPr>
              <a:t>Океанская вода замерзает при температуре -2 °С. Чем больше соленость воды, тем ниже температура замерзания. Лед постоянно покрывает центральную часть Северного Ледовитого океана, окружает Антарктиду. Зимой площадь, покрытая льдом, расширяется, летом, наоборот, сокращается.</a:t>
            </a:r>
          </a:p>
        </p:txBody>
      </p:sp>
      <p:sp>
        <p:nvSpPr>
          <p:cNvPr id="39939" name="Прямоугольник 2"/>
          <p:cNvSpPr>
            <a:spLocks noChangeArrowheads="1"/>
          </p:cNvSpPr>
          <p:nvPr/>
        </p:nvSpPr>
        <p:spPr bwMode="auto">
          <a:xfrm>
            <a:off x="250825" y="4797425"/>
            <a:ext cx="85693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C00000"/>
                </a:solidFill>
                <a:latin typeface="Arial Black" pitchFamily="34" charset="0"/>
              </a:rPr>
              <a:t>Найдите на карте океанов в атласе зимнюю границу распространения плавучих льдов в северном и в южном полушариях. </a:t>
            </a:r>
          </a:p>
          <a:p>
            <a:pPr algn="ctr"/>
            <a:r>
              <a:rPr lang="ru-RU" sz="2400">
                <a:solidFill>
                  <a:srgbClr val="C00000"/>
                </a:solidFill>
                <a:latin typeface="Arial Black" pitchFamily="34" charset="0"/>
              </a:rPr>
              <a:t>Определите, до какой широты она доходит в каждом из полушарий</a:t>
            </a:r>
          </a:p>
        </p:txBody>
      </p:sp>
      <p:pic>
        <p:nvPicPr>
          <p:cNvPr id="4" name="Picture 4" descr="http://www.da-voda.com/upload/data/image/site/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33852"/>
            <a:ext cx="4114800" cy="34687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75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