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350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9463" y="2632075"/>
            <a:ext cx="763270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Средняя температура вод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Мирового океана — 3,51°С</a:t>
            </a:r>
            <a:endParaRPr lang="ru-RU" sz="3200" dirty="0"/>
          </a:p>
        </p:txBody>
      </p:sp>
      <p:pic>
        <p:nvPicPr>
          <p:cNvPr id="224260" name="Picture 4" descr="Картинка 6 из 1853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" y="3674780"/>
            <a:ext cx="4658856" cy="32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262" name="Picture 6" descr="http://naturescrusaders.files.wordpress.com/2009/04/ocean-turt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3674780"/>
            <a:ext cx="4457700" cy="31385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264" name="Picture 8" descr="Картинка 131 из 18530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-14028"/>
            <a:ext cx="4457700" cy="27229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266" name="Picture 10" descr="Картинка 153 из 1853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57160" cy="2708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11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