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62851-3523-4478-8210-1AE41B5300C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58FBE-F126-43A8-B06B-E445171792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077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052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DBB3314-BFA6-4235-925C-478B6FACCB6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CC16AF9-12B9-4EE8-813A-E0516F2452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057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30358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3234" name="Picture 2" descr="Картинка 295 из 11957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0147" y="771514"/>
            <a:ext cx="5395714" cy="359358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1"/>
          <p:cNvSpPr>
            <a:spLocks noChangeArrowheads="1"/>
          </p:cNvSpPr>
          <p:nvPr/>
        </p:nvSpPr>
        <p:spPr bwMode="auto">
          <a:xfrm>
            <a:off x="250825" y="4365625"/>
            <a:ext cx="8713788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Самая высокая температура воды у поверхности в Тихом океане (+19,4°C), Индийский (+17,3°C), Атлантический (+16,5°C) океаны, </a:t>
            </a:r>
          </a:p>
          <a:p>
            <a:pPr algn="ctr">
              <a:defRPr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самая низкая температура воды в Северном Ледовитом океане (-1°C).</a:t>
            </a:r>
          </a:p>
        </p:txBody>
      </p:sp>
    </p:spTree>
    <p:extLst>
      <p:ext uri="{BB962C8B-B14F-4D97-AF65-F5344CB8AC3E}">
        <p14:creationId xmlns:p14="http://schemas.microsoft.com/office/powerpoint/2010/main" val="39446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33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