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389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Прямоугольник 5"/>
          <p:cNvSpPr>
            <a:spLocks noChangeArrowheads="1"/>
          </p:cNvSpPr>
          <p:nvPr/>
        </p:nvSpPr>
        <p:spPr bwMode="auto">
          <a:xfrm>
            <a:off x="323850" y="2698750"/>
            <a:ext cx="41767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экваториальных широтах вода нагревается </a:t>
            </a:r>
          </a:p>
          <a:p>
            <a:pPr algn="ctr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до 27-28°C. </a:t>
            </a:r>
          </a:p>
        </p:txBody>
      </p:sp>
      <p:pic>
        <p:nvPicPr>
          <p:cNvPr id="4" name="Picture 6" descr="Картинка 276 из 119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45568"/>
            <a:ext cx="3888392" cy="3810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356100" y="784225"/>
            <a:ext cx="42116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полярных областях понижается до 0°C и ниже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86263" y="5630863"/>
            <a:ext cx="42132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полярных областях понижается до 0°C и ниже</a:t>
            </a:r>
            <a:endParaRPr lang="ru-RU" sz="2000" dirty="0"/>
          </a:p>
        </p:txBody>
      </p:sp>
      <p:pic>
        <p:nvPicPr>
          <p:cNvPr id="47109" name="Picture 5" descr="Картинка 282 из 119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50" y="116632"/>
            <a:ext cx="3555470" cy="252028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06" name="Picture 6" descr="Картинка 29 из 3975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142" y="2581255"/>
            <a:ext cx="3830116" cy="125050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7" descr="Картинка 359 из 11957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40" y="4003856"/>
            <a:ext cx="3507088" cy="233471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3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