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60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4" descr="Картинка 74 из 1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" y="836712"/>
            <a:ext cx="4285679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Прямоугольник 1"/>
          <p:cNvSpPr>
            <a:spLocks noChangeArrowheads="1"/>
          </p:cNvSpPr>
          <p:nvPr/>
        </p:nvSpPr>
        <p:spPr bwMode="auto">
          <a:xfrm>
            <a:off x="214313" y="4005263"/>
            <a:ext cx="871537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Средняя температура поверхностного слоя Мирового океана составляет +17,5°С, с глубиной температура падает и глубже 1 км не превышает 2°С. </a:t>
            </a:r>
          </a:p>
        </p:txBody>
      </p:sp>
      <p:pic>
        <p:nvPicPr>
          <p:cNvPr id="44037" name="Picture 5" descr="Картинка 180 из 1853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85591"/>
            <a:ext cx="4357688" cy="29403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88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