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957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Картинка 80 из 4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86" y="1196751"/>
            <a:ext cx="4536504" cy="45587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Прямоугольник 2"/>
          <p:cNvSpPr>
            <a:spLocks noChangeArrowheads="1"/>
          </p:cNvSpPr>
          <p:nvPr/>
        </p:nvSpPr>
        <p:spPr bwMode="auto">
          <a:xfrm>
            <a:off x="4643438" y="1700213"/>
            <a:ext cx="4379912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Солнце нагревает только поверхность океана, в толщу океана это тепло переносится перемешиванием и течениями.</a:t>
            </a:r>
          </a:p>
        </p:txBody>
      </p:sp>
    </p:spTree>
    <p:extLst>
      <p:ext uri="{BB962C8B-B14F-4D97-AF65-F5344CB8AC3E}">
        <p14:creationId xmlns:p14="http://schemas.microsoft.com/office/powerpoint/2010/main" val="370497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