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A62851-3523-4478-8210-1AE41B5300CD}" type="datetimeFigureOut">
              <a:rPr lang="ru-RU"/>
              <a:pPr>
                <a:defRPr/>
              </a:pPr>
              <a:t>27.01.2012</a:t>
            </a:fld>
            <a:endParaRPr lang="ru-RU"/>
          </a:p>
        </p:txBody>
      </p:sp>
      <p:sp>
        <p:nvSpPr>
          <p:cNvPr id="3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758FBE-F126-43A8-B06B-E445171792F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870777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2052" name="Заголовок 8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2053" name="Текст 29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FDBB3314-BFA6-4235-925C-478B6FACCB6D}" type="datetimeFigureOut">
              <a:rPr lang="ru-RU"/>
              <a:pPr>
                <a:defRPr/>
              </a:pPr>
              <a:t>27.01.2012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4CC16AF9-12B9-4EE8-813A-E0516F2452E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grpSp>
        <p:nvGrpSpPr>
          <p:cNvPr id="2057" name="Группа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9640312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308795" y="1124744"/>
            <a:ext cx="8505854" cy="206210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ru-RU" sz="4000" b="1" i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Температура морской воды</a:t>
            </a:r>
          </a:p>
          <a:p>
            <a:pPr algn="ctr">
              <a:defRPr/>
            </a:pPr>
            <a:r>
              <a:rPr lang="ru-RU" sz="4000" b="1" i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у поверхности морей и океанов</a:t>
            </a:r>
          </a:p>
          <a:p>
            <a:pPr algn="ctr">
              <a:defRPr/>
            </a:pPr>
            <a:r>
              <a:rPr lang="ru-RU" sz="4000" b="1" i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зависит от </a:t>
            </a:r>
            <a:r>
              <a:rPr lang="ru-RU" sz="4800" b="1" i="1" u="sng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климата</a:t>
            </a:r>
          </a:p>
        </p:txBody>
      </p:sp>
      <p:pic>
        <p:nvPicPr>
          <p:cNvPr id="33795" name="Picture 5" descr="Картинка 266 из 11957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0638" y="3548063"/>
            <a:ext cx="9164638" cy="3311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784456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1247</TotalTime>
  <Words>11</Words>
  <Application>Microsoft Office PowerPoint</Application>
  <PresentationFormat>Экран (4:3)</PresentationFormat>
  <Paragraphs>3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Поток</vt:lpstr>
      <vt:lpstr>Презентация PowerPoint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Свойства вод Мирового океана_Абдрахманова А.З._гимназия 91_Уфа</dc:title>
  <dc:creator>Денис</dc:creator>
  <dc:description/>
  <cp:lastModifiedBy>Денис</cp:lastModifiedBy>
  <cp:revision>121</cp:revision>
  <dcterms:created xsi:type="dcterms:W3CDTF">2012-01-27T16:59:52Z</dcterms:created>
  <dcterms:modified xsi:type="dcterms:W3CDTF">2012-01-27T16:59:54Z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">
    <vt:lpwstr>Свойства вод Мирового океана_Абдрахманова А.З._гимназия 91_Уфа</vt:lpwstr>
  </property>
  <property fmtid="{D5CDD505-2E9C-101B-9397-08002B2CF9AE}" pid="3" name="SlideDescription">
    <vt:lpwstr/>
  </property>
</Properties>
</file>