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8F6B0-4321-44C7-888A-7292371BE6AF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D15A5-A60F-4675-8281-02489FBE9D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894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088705A-CA85-4427-8FFE-AD6620D4B656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7205A3C-6E44-454E-909A-4C702FE118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903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4" descr="Картинка 173 из 19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85720" y="2571744"/>
            <a:ext cx="8501122" cy="3785652"/>
          </a:xfrm>
          <a:prstGeom prst="rect">
            <a:avLst/>
          </a:prstGeom>
          <a:noFill/>
          <a:scene3d>
            <a:camera prst="isometricOffAxis1Right"/>
            <a:lightRig rig="threePt" dir="t"/>
          </a:scene3d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8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99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От чего зависит </a:t>
            </a:r>
          </a:p>
          <a:p>
            <a:pPr algn="ctr">
              <a:defRPr/>
            </a:pPr>
            <a:r>
              <a:rPr lang="ru-RU" sz="8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99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температура </a:t>
            </a:r>
          </a:p>
          <a:p>
            <a:pPr algn="ctr">
              <a:defRPr/>
            </a:pPr>
            <a:r>
              <a:rPr lang="ru-RU" sz="8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99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морской воды?</a:t>
            </a:r>
          </a:p>
        </p:txBody>
      </p:sp>
    </p:spTree>
    <p:extLst>
      <p:ext uri="{BB962C8B-B14F-4D97-AF65-F5344CB8AC3E}">
        <p14:creationId xmlns:p14="http://schemas.microsoft.com/office/powerpoint/2010/main" val="3319669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7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