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29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290513" y="484188"/>
            <a:ext cx="4572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 Самая холодная вода в море Уэдделла, в Антарктике. Холодная морская вода тяжелее теплой, поэтому она опускается и распространяется вдоль дна на север.</a:t>
            </a:r>
          </a:p>
        </p:txBody>
      </p:sp>
      <p:pic>
        <p:nvPicPr>
          <p:cNvPr id="41988" name="Picture 4" descr="Картинка 33 из 18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484188"/>
            <a:ext cx="3919537" cy="3378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90" name="Picture 6" descr="Картинка 35 из 186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62513" y="4035425"/>
            <a:ext cx="3906837" cy="25447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92" name="Picture 8" descr="Картинка 53 из 1869"/>
          <p:cNvPicPr>
            <a:picLocks noChangeAspect="1" noChangeArrowheads="1"/>
          </p:cNvPicPr>
          <p:nvPr/>
        </p:nvPicPr>
        <p:blipFill rotWithShape="1">
          <a:blip r:embed="rId4"/>
          <a:srcRect l="29220"/>
          <a:stretch/>
        </p:blipFill>
        <p:spPr bwMode="auto">
          <a:xfrm>
            <a:off x="792163" y="4814888"/>
            <a:ext cx="3568700" cy="2016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12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