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62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www.geo-tour.net/Interesting/pic/ocean/tem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62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