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A62851-3523-4478-8210-1AE41B5300CD}" type="datetimeFigureOut">
              <a:rPr lang="ru-RU"/>
              <a:pPr>
                <a:defRPr/>
              </a:pPr>
              <a:t>27.01.2012</a:t>
            </a:fld>
            <a:endParaRPr lang="ru-RU"/>
          </a:p>
        </p:txBody>
      </p:sp>
      <p:sp>
        <p:nvSpPr>
          <p:cNvPr id="3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758FBE-F126-43A8-B06B-E445171792F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870777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2052" name="Заголовок 8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2053" name="Текст 29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FDBB3314-BFA6-4235-925C-478B6FACCB6D}" type="datetimeFigureOut">
              <a:rPr lang="ru-RU"/>
              <a:pPr>
                <a:defRPr/>
              </a:pPr>
              <a:t>27.01.2012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4CC16AF9-12B9-4EE8-813A-E0516F2452E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grpSp>
        <p:nvGrpSpPr>
          <p:cNvPr id="2057" name="Группа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3790100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643042" y="928670"/>
            <a:ext cx="6111994" cy="1754326"/>
          </a:xfrm>
          <a:prstGeom prst="rect">
            <a:avLst/>
          </a:prstGeom>
          <a:solidFill>
            <a:srgbClr val="FFFF00">
              <a:alpha val="49000"/>
            </a:srgbClr>
          </a:solidFill>
          <a:ln w="38100">
            <a:solidFill>
              <a:srgbClr val="C00000"/>
            </a:solidFill>
          </a:ln>
        </p:spPr>
        <p:txBody>
          <a:bodyPr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sz="54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Свойства вод </a:t>
            </a:r>
          </a:p>
          <a:p>
            <a:pPr algn="ctr">
              <a:defRPr/>
            </a:pPr>
            <a:r>
              <a:rPr lang="ru-RU" sz="54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Мирового океана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4139952" y="5589240"/>
            <a:ext cx="4581254" cy="923330"/>
          </a:xfrm>
          <a:prstGeom prst="rect">
            <a:avLst/>
          </a:prstGeom>
          <a:solidFill>
            <a:schemeClr val="accent6">
              <a:lumMod val="20000"/>
              <a:lumOff val="80000"/>
              <a:alpha val="65000"/>
            </a:schemeClr>
          </a:solidFill>
          <a:ln w="28575">
            <a:solidFill>
              <a:srgbClr val="C00000"/>
            </a:solidFill>
          </a:ln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ru-RU" sz="54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Солёность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251520" y="3861048"/>
            <a:ext cx="5228612" cy="923330"/>
          </a:xfrm>
          <a:prstGeom prst="rect">
            <a:avLst/>
          </a:prstGeom>
          <a:solidFill>
            <a:schemeClr val="accent6">
              <a:lumMod val="20000"/>
              <a:lumOff val="80000"/>
              <a:alpha val="65000"/>
            </a:schemeClr>
          </a:solidFill>
          <a:ln w="28575">
            <a:solidFill>
              <a:srgbClr val="C00000"/>
            </a:solidFill>
          </a:ln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ru-RU" sz="54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температура</a:t>
            </a:r>
          </a:p>
        </p:txBody>
      </p:sp>
      <p:sp>
        <p:nvSpPr>
          <p:cNvPr id="5" name="Стрелка вниз 4"/>
          <p:cNvSpPr/>
          <p:nvPr/>
        </p:nvSpPr>
        <p:spPr>
          <a:xfrm>
            <a:off x="2214563" y="2714625"/>
            <a:ext cx="428625" cy="1071563"/>
          </a:xfrm>
          <a:prstGeom prst="downArrow">
            <a:avLst/>
          </a:prstGeom>
          <a:solidFill>
            <a:schemeClr val="tx2">
              <a:lumMod val="40000"/>
              <a:lumOff val="60000"/>
            </a:schemeClr>
          </a:solidFill>
          <a:ln w="63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6" name="Стрелка вниз 5"/>
          <p:cNvSpPr/>
          <p:nvPr/>
        </p:nvSpPr>
        <p:spPr>
          <a:xfrm>
            <a:off x="5929313" y="2714625"/>
            <a:ext cx="428625" cy="2643188"/>
          </a:xfrm>
          <a:prstGeom prst="downArrow">
            <a:avLst/>
          </a:prstGeom>
          <a:solidFill>
            <a:schemeClr val="tx2">
              <a:lumMod val="40000"/>
              <a:lumOff val="60000"/>
            </a:schemeClr>
          </a:solidFill>
          <a:ln w="63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338790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1247</TotalTime>
  <Words>6</Words>
  <Application>Microsoft Office PowerPoint</Application>
  <PresentationFormat>Экран (4:3)</PresentationFormat>
  <Paragraphs>4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Поток</vt:lpstr>
      <vt:lpstr>Презентация PowerPoint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Свойства вод Мирового океана_Абдрахманова А.З._гимназия 91_Уфа</dc:title>
  <dc:creator>Денис</dc:creator>
  <dc:description/>
  <cp:lastModifiedBy>Денис</cp:lastModifiedBy>
  <cp:revision>121</cp:revision>
  <dcterms:created xsi:type="dcterms:W3CDTF">2012-01-27T16:59:52Z</dcterms:created>
  <dcterms:modified xsi:type="dcterms:W3CDTF">2012-01-27T16:59:53Z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">
    <vt:lpwstr>Свойства вод Мирового океана_Абдрахманова А.З._гимназия 91_Уфа</vt:lpwstr>
  </property>
  <property fmtid="{D5CDD505-2E9C-101B-9397-08002B2CF9AE}" pid="3" name="SlideDescription">
    <vt:lpwstr/>
  </property>
</Properties>
</file>